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83" r:id="rId3"/>
    <p:sldId id="272" r:id="rId4"/>
    <p:sldId id="263" r:id="rId5"/>
    <p:sldId id="273" r:id="rId6"/>
    <p:sldId id="260" r:id="rId7"/>
    <p:sldId id="284" r:id="rId8"/>
    <p:sldId id="285" r:id="rId9"/>
    <p:sldId id="261" r:id="rId10"/>
    <p:sldId id="28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3" orient="horz" pos="312" userDrawn="1">
          <p15:clr>
            <a:srgbClr val="A4A3A4"/>
          </p15:clr>
        </p15:guide>
        <p15:guide id="4" orient="horz" pos="4008" userDrawn="1">
          <p15:clr>
            <a:srgbClr val="A4A3A4"/>
          </p15:clr>
        </p15:guide>
        <p15:guide id="5" pos="312" userDrawn="1">
          <p15:clr>
            <a:srgbClr val="A4A3A4"/>
          </p15:clr>
        </p15:guide>
        <p15:guide id="6" pos="7368" userDrawn="1">
          <p15:clr>
            <a:srgbClr val="A4A3A4"/>
          </p15:clr>
        </p15:guide>
        <p15:guide id="7" pos="3840" userDrawn="1">
          <p15:clr>
            <a:srgbClr val="A4A3A4"/>
          </p15:clr>
        </p15:guide>
        <p15:guide id="8" pos="1704" userDrawn="1">
          <p15:clr>
            <a:srgbClr val="A4A3A4"/>
          </p15:clr>
        </p15:guide>
        <p15:guide id="9" orient="horz" pos="2160" userDrawn="1">
          <p15:clr>
            <a:srgbClr val="A4A3A4"/>
          </p15:clr>
        </p15:guide>
        <p15:guide id="10" pos="6720" userDrawn="1">
          <p15:clr>
            <a:srgbClr val="A4A3A4"/>
          </p15:clr>
        </p15:guide>
        <p15:guide id="11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A7DB"/>
    <a:srgbClr val="FF9900"/>
    <a:srgbClr val="DC710F"/>
    <a:srgbClr val="223362"/>
    <a:srgbClr val="CCCCCC"/>
    <a:srgbClr val="F2F2F2"/>
    <a:srgbClr val="FFC000"/>
    <a:srgbClr val="4472C4"/>
    <a:srgbClr val="8C480A"/>
    <a:srgbClr val="F299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63" autoAdjust="0"/>
    <p:restoredTop sz="94660"/>
  </p:normalViewPr>
  <p:slideViewPr>
    <p:cSldViewPr snapToGrid="0" showGuides="1">
      <p:cViewPr>
        <p:scale>
          <a:sx n="81" d="100"/>
          <a:sy n="81" d="100"/>
        </p:scale>
        <p:origin x="-600" y="210"/>
      </p:cViewPr>
      <p:guideLst>
        <p:guide orient="horz" pos="312"/>
        <p:guide orient="horz" pos="4008"/>
        <p:guide orient="horz" pos="2160"/>
        <p:guide pos="312"/>
        <p:guide pos="7368"/>
        <p:guide pos="3840"/>
        <p:guide pos="1704"/>
        <p:guide pos="6720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4148C-24FF-49A3-AF67-16CFF1EBF835}" type="datetimeFigureOut">
              <a:rPr lang="id-ID" smtClean="0"/>
              <a:t>15/04/2021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47E6F-5C00-49A5-99F5-8A4117BAD6D8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9462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5886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5886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5886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66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15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187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49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29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773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910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54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6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55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530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otDmn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8F092D-0202-4034-86D5-A75E693FD982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16877-9CFF-4758-B7E5-8C3BF537F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4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3" t="10352" r="2963" b="10352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Rectangle 7"/>
          <p:cNvSpPr/>
          <p:nvPr/>
        </p:nvSpPr>
        <p:spPr>
          <a:xfrm>
            <a:off x="0" y="893091"/>
            <a:ext cx="12192000" cy="5863098"/>
          </a:xfrm>
          <a:prstGeom prst="rect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  <a:alpha val="80000"/>
                </a:srgbClr>
              </a:gs>
              <a:gs pos="0">
                <a:srgbClr val="FC7B01">
                  <a:alpha val="50000"/>
                </a:srgbClr>
              </a:gs>
              <a:gs pos="100000">
                <a:srgbClr val="1D3164">
                  <a:alpha val="7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530389" y="2227007"/>
            <a:ext cx="2403987" cy="2403987"/>
          </a:xfrm>
          <a:prstGeom prst="ellipse">
            <a:avLst/>
          </a:prstGeom>
          <a:solidFill>
            <a:srgbClr val="1D31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203562" y="2905780"/>
            <a:ext cx="675915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INFORMATION RETRIEVAL</a:t>
            </a:r>
            <a:endParaRPr lang="en-US" sz="4400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86399" y="4446328"/>
            <a:ext cx="575603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cs typeface="Segoe UI Semilight" panose="020B0402040204020203" pitchFamily="34" charset="0"/>
              </a:rPr>
              <a:t>Under Guidance –Prof. </a:t>
            </a:r>
            <a:r>
              <a:rPr lang="en-US" sz="2400" dirty="0" err="1" smtClean="0">
                <a:solidFill>
                  <a:schemeClr val="bg1"/>
                </a:solidFill>
                <a:cs typeface="Segoe UI Semilight" panose="020B0402040204020203" pitchFamily="34" charset="0"/>
              </a:rPr>
              <a:t>Shrida</a:t>
            </a:r>
            <a:r>
              <a:rPr lang="en-US" sz="2400" dirty="0" smtClean="0">
                <a:solidFill>
                  <a:schemeClr val="bg1"/>
                </a:solidFill>
                <a:cs typeface="Segoe UI Semilight" panose="020B0402040204020203" pitchFamily="34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cs typeface="Segoe UI Semilight" panose="020B0402040204020203" pitchFamily="34" charset="0"/>
              </a:rPr>
              <a:t>Kalamakar</a:t>
            </a:r>
            <a:endParaRPr lang="en-US" sz="2400" dirty="0">
              <a:solidFill>
                <a:schemeClr val="bg1"/>
              </a:solidFill>
              <a:cs typeface="Segoe UI Semilight" panose="020B0402040204020203" pitchFamily="34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2338105" y="3033360"/>
            <a:ext cx="788554" cy="791280"/>
            <a:chOff x="3455988" y="266700"/>
            <a:chExt cx="458787" cy="460375"/>
          </a:xfrm>
        </p:grpSpPr>
        <p:sp>
          <p:nvSpPr>
            <p:cNvPr id="26" name="Freeform 12"/>
            <p:cNvSpPr>
              <a:spLocks noEditPoints="1"/>
            </p:cNvSpPr>
            <p:nvPr/>
          </p:nvSpPr>
          <p:spPr bwMode="auto">
            <a:xfrm>
              <a:off x="3455988" y="266700"/>
              <a:ext cx="458787" cy="460375"/>
            </a:xfrm>
            <a:custGeom>
              <a:avLst/>
              <a:gdLst>
                <a:gd name="T0" fmla="*/ 116 w 120"/>
                <a:gd name="T1" fmla="*/ 112 h 120"/>
                <a:gd name="T2" fmla="*/ 104 w 120"/>
                <a:gd name="T3" fmla="*/ 112 h 120"/>
                <a:gd name="T4" fmla="*/ 104 w 120"/>
                <a:gd name="T5" fmla="*/ 36 h 120"/>
                <a:gd name="T6" fmla="*/ 100 w 120"/>
                <a:gd name="T7" fmla="*/ 32 h 120"/>
                <a:gd name="T8" fmla="*/ 84 w 120"/>
                <a:gd name="T9" fmla="*/ 32 h 120"/>
                <a:gd name="T10" fmla="*/ 80 w 120"/>
                <a:gd name="T11" fmla="*/ 36 h 120"/>
                <a:gd name="T12" fmla="*/ 80 w 120"/>
                <a:gd name="T13" fmla="*/ 112 h 120"/>
                <a:gd name="T14" fmla="*/ 72 w 120"/>
                <a:gd name="T15" fmla="*/ 112 h 120"/>
                <a:gd name="T16" fmla="*/ 72 w 120"/>
                <a:gd name="T17" fmla="*/ 68 h 120"/>
                <a:gd name="T18" fmla="*/ 68 w 120"/>
                <a:gd name="T19" fmla="*/ 64 h 120"/>
                <a:gd name="T20" fmla="*/ 52 w 120"/>
                <a:gd name="T21" fmla="*/ 64 h 120"/>
                <a:gd name="T22" fmla="*/ 48 w 120"/>
                <a:gd name="T23" fmla="*/ 68 h 120"/>
                <a:gd name="T24" fmla="*/ 48 w 120"/>
                <a:gd name="T25" fmla="*/ 112 h 120"/>
                <a:gd name="T26" fmla="*/ 40 w 120"/>
                <a:gd name="T27" fmla="*/ 112 h 120"/>
                <a:gd name="T28" fmla="*/ 40 w 120"/>
                <a:gd name="T29" fmla="*/ 84 h 120"/>
                <a:gd name="T30" fmla="*/ 36 w 120"/>
                <a:gd name="T31" fmla="*/ 80 h 120"/>
                <a:gd name="T32" fmla="*/ 20 w 120"/>
                <a:gd name="T33" fmla="*/ 80 h 120"/>
                <a:gd name="T34" fmla="*/ 16 w 120"/>
                <a:gd name="T35" fmla="*/ 84 h 120"/>
                <a:gd name="T36" fmla="*/ 16 w 120"/>
                <a:gd name="T37" fmla="*/ 112 h 120"/>
                <a:gd name="T38" fmla="*/ 8 w 120"/>
                <a:gd name="T39" fmla="*/ 112 h 120"/>
                <a:gd name="T40" fmla="*/ 8 w 120"/>
                <a:gd name="T41" fmla="*/ 4 h 120"/>
                <a:gd name="T42" fmla="*/ 4 w 120"/>
                <a:gd name="T43" fmla="*/ 0 h 120"/>
                <a:gd name="T44" fmla="*/ 0 w 120"/>
                <a:gd name="T45" fmla="*/ 4 h 120"/>
                <a:gd name="T46" fmla="*/ 0 w 120"/>
                <a:gd name="T47" fmla="*/ 116 h 120"/>
                <a:gd name="T48" fmla="*/ 4 w 120"/>
                <a:gd name="T49" fmla="*/ 120 h 120"/>
                <a:gd name="T50" fmla="*/ 116 w 120"/>
                <a:gd name="T51" fmla="*/ 120 h 120"/>
                <a:gd name="T52" fmla="*/ 120 w 120"/>
                <a:gd name="T53" fmla="*/ 116 h 120"/>
                <a:gd name="T54" fmla="*/ 116 w 120"/>
                <a:gd name="T55" fmla="*/ 112 h 120"/>
                <a:gd name="T56" fmla="*/ 24 w 120"/>
                <a:gd name="T57" fmla="*/ 112 h 120"/>
                <a:gd name="T58" fmla="*/ 24 w 120"/>
                <a:gd name="T59" fmla="*/ 88 h 120"/>
                <a:gd name="T60" fmla="*/ 32 w 120"/>
                <a:gd name="T61" fmla="*/ 88 h 120"/>
                <a:gd name="T62" fmla="*/ 32 w 120"/>
                <a:gd name="T63" fmla="*/ 112 h 120"/>
                <a:gd name="T64" fmla="*/ 24 w 120"/>
                <a:gd name="T65" fmla="*/ 112 h 120"/>
                <a:gd name="T66" fmla="*/ 56 w 120"/>
                <a:gd name="T67" fmla="*/ 112 h 120"/>
                <a:gd name="T68" fmla="*/ 56 w 120"/>
                <a:gd name="T69" fmla="*/ 72 h 120"/>
                <a:gd name="T70" fmla="*/ 64 w 120"/>
                <a:gd name="T71" fmla="*/ 72 h 120"/>
                <a:gd name="T72" fmla="*/ 64 w 120"/>
                <a:gd name="T73" fmla="*/ 112 h 120"/>
                <a:gd name="T74" fmla="*/ 56 w 120"/>
                <a:gd name="T75" fmla="*/ 112 h 120"/>
                <a:gd name="T76" fmla="*/ 88 w 120"/>
                <a:gd name="T77" fmla="*/ 112 h 120"/>
                <a:gd name="T78" fmla="*/ 88 w 120"/>
                <a:gd name="T79" fmla="*/ 40 h 120"/>
                <a:gd name="T80" fmla="*/ 96 w 120"/>
                <a:gd name="T81" fmla="*/ 40 h 120"/>
                <a:gd name="T82" fmla="*/ 96 w 120"/>
                <a:gd name="T83" fmla="*/ 112 h 120"/>
                <a:gd name="T84" fmla="*/ 88 w 120"/>
                <a:gd name="T85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0" h="120">
                  <a:moveTo>
                    <a:pt x="116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4"/>
                    <a:pt x="102" y="32"/>
                    <a:pt x="100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2" y="32"/>
                    <a:pt x="80" y="34"/>
                    <a:pt x="80" y="36"/>
                  </a:cubicBezTo>
                  <a:cubicBezTo>
                    <a:pt x="80" y="112"/>
                    <a:pt x="80" y="112"/>
                    <a:pt x="80" y="112"/>
                  </a:cubicBezTo>
                  <a:cubicBezTo>
                    <a:pt x="72" y="112"/>
                    <a:pt x="72" y="112"/>
                    <a:pt x="72" y="112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72" y="66"/>
                    <a:pt x="70" y="64"/>
                    <a:pt x="68" y="64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0" y="64"/>
                    <a:pt x="48" y="66"/>
                    <a:pt x="48" y="68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0" y="112"/>
                    <a:pt x="40" y="112"/>
                    <a:pt x="40" y="112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2"/>
                    <a:pt x="38" y="80"/>
                    <a:pt x="36" y="80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8" y="80"/>
                    <a:pt x="16" y="82"/>
                    <a:pt x="16" y="84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18"/>
                    <a:pt x="2" y="120"/>
                    <a:pt x="4" y="120"/>
                  </a:cubicBezTo>
                  <a:cubicBezTo>
                    <a:pt x="116" y="120"/>
                    <a:pt x="116" y="120"/>
                    <a:pt x="116" y="120"/>
                  </a:cubicBezTo>
                  <a:cubicBezTo>
                    <a:pt x="118" y="120"/>
                    <a:pt x="120" y="118"/>
                    <a:pt x="120" y="116"/>
                  </a:cubicBezTo>
                  <a:cubicBezTo>
                    <a:pt x="120" y="114"/>
                    <a:pt x="118" y="112"/>
                    <a:pt x="116" y="112"/>
                  </a:cubicBezTo>
                  <a:close/>
                  <a:moveTo>
                    <a:pt x="24" y="112"/>
                  </a:moveTo>
                  <a:cubicBezTo>
                    <a:pt x="24" y="88"/>
                    <a:pt x="24" y="88"/>
                    <a:pt x="24" y="88"/>
                  </a:cubicBezTo>
                  <a:cubicBezTo>
                    <a:pt x="32" y="88"/>
                    <a:pt x="32" y="88"/>
                    <a:pt x="32" y="88"/>
                  </a:cubicBezTo>
                  <a:cubicBezTo>
                    <a:pt x="32" y="112"/>
                    <a:pt x="32" y="112"/>
                    <a:pt x="32" y="112"/>
                  </a:cubicBezTo>
                  <a:lnTo>
                    <a:pt x="24" y="112"/>
                  </a:lnTo>
                  <a:close/>
                  <a:moveTo>
                    <a:pt x="56" y="112"/>
                  </a:moveTo>
                  <a:cubicBezTo>
                    <a:pt x="56" y="72"/>
                    <a:pt x="56" y="72"/>
                    <a:pt x="56" y="72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64" y="112"/>
                    <a:pt x="64" y="112"/>
                    <a:pt x="64" y="112"/>
                  </a:cubicBezTo>
                  <a:lnTo>
                    <a:pt x="56" y="112"/>
                  </a:lnTo>
                  <a:close/>
                  <a:moveTo>
                    <a:pt x="88" y="112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112"/>
                    <a:pt x="96" y="112"/>
                    <a:pt x="96" y="112"/>
                  </a:cubicBezTo>
                  <a:lnTo>
                    <a:pt x="88" y="1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3"/>
            <p:cNvSpPr>
              <a:spLocks/>
            </p:cNvSpPr>
            <p:nvPr/>
          </p:nvSpPr>
          <p:spPr bwMode="auto">
            <a:xfrm>
              <a:off x="3548063" y="266700"/>
              <a:ext cx="274637" cy="276225"/>
            </a:xfrm>
            <a:custGeom>
              <a:avLst/>
              <a:gdLst>
                <a:gd name="T0" fmla="*/ 7 w 72"/>
                <a:gd name="T1" fmla="*/ 71 h 72"/>
                <a:gd name="T2" fmla="*/ 64 w 72"/>
                <a:gd name="T3" fmla="*/ 14 h 72"/>
                <a:gd name="T4" fmla="*/ 64 w 72"/>
                <a:gd name="T5" fmla="*/ 20 h 72"/>
                <a:gd name="T6" fmla="*/ 68 w 72"/>
                <a:gd name="T7" fmla="*/ 24 h 72"/>
                <a:gd name="T8" fmla="*/ 72 w 72"/>
                <a:gd name="T9" fmla="*/ 20 h 72"/>
                <a:gd name="T10" fmla="*/ 72 w 72"/>
                <a:gd name="T11" fmla="*/ 4 h 72"/>
                <a:gd name="T12" fmla="*/ 68 w 72"/>
                <a:gd name="T13" fmla="*/ 0 h 72"/>
                <a:gd name="T14" fmla="*/ 52 w 72"/>
                <a:gd name="T15" fmla="*/ 0 h 72"/>
                <a:gd name="T16" fmla="*/ 48 w 72"/>
                <a:gd name="T17" fmla="*/ 4 h 72"/>
                <a:gd name="T18" fmla="*/ 52 w 72"/>
                <a:gd name="T19" fmla="*/ 8 h 72"/>
                <a:gd name="T20" fmla="*/ 58 w 72"/>
                <a:gd name="T21" fmla="*/ 8 h 72"/>
                <a:gd name="T22" fmla="*/ 1 w 72"/>
                <a:gd name="T23" fmla="*/ 65 h 72"/>
                <a:gd name="T24" fmla="*/ 1 w 72"/>
                <a:gd name="T25" fmla="*/ 71 h 72"/>
                <a:gd name="T26" fmla="*/ 7 w 72"/>
                <a:gd name="T27" fmla="*/ 7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2" h="72">
                  <a:moveTo>
                    <a:pt x="7" y="71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22"/>
                    <a:pt x="66" y="24"/>
                    <a:pt x="68" y="24"/>
                  </a:cubicBezTo>
                  <a:cubicBezTo>
                    <a:pt x="70" y="24"/>
                    <a:pt x="72" y="22"/>
                    <a:pt x="72" y="20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2"/>
                    <a:pt x="70" y="0"/>
                    <a:pt x="68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0" y="0"/>
                    <a:pt x="48" y="2"/>
                    <a:pt x="48" y="4"/>
                  </a:cubicBezTo>
                  <a:cubicBezTo>
                    <a:pt x="48" y="6"/>
                    <a:pt x="50" y="8"/>
                    <a:pt x="52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1" y="65"/>
                    <a:pt x="1" y="65"/>
                    <a:pt x="1" y="65"/>
                  </a:cubicBezTo>
                  <a:cubicBezTo>
                    <a:pt x="0" y="67"/>
                    <a:pt x="0" y="69"/>
                    <a:pt x="1" y="71"/>
                  </a:cubicBezTo>
                  <a:cubicBezTo>
                    <a:pt x="3" y="72"/>
                    <a:pt x="5" y="72"/>
                    <a:pt x="7" y="7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7897974" y="5885364"/>
            <a:ext cx="306474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cs typeface="Segoe UI Semilight" panose="020B0402040204020203" pitchFamily="34" charset="0"/>
              </a:rPr>
              <a:t>111903050</a:t>
            </a:r>
            <a:endParaRPr lang="en-US" sz="2400" dirty="0">
              <a:solidFill>
                <a:schemeClr val="bg1"/>
              </a:solidFill>
              <a:cs typeface="Segoe UI Semilight" panose="020B040204020402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203562" y="3740041"/>
            <a:ext cx="39557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cs typeface="Segoe UI Semilight" panose="020B0402040204020203" pitchFamily="34" charset="0"/>
              </a:rPr>
              <a:t>A Google for limited corpus</a:t>
            </a:r>
            <a:endParaRPr lang="en-US" sz="2400" dirty="0">
              <a:solidFill>
                <a:schemeClr val="bg1"/>
              </a:solidFill>
              <a:cs typeface="Segoe UI Semilight" panose="020B0402040204020203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97974" y="5369927"/>
            <a:ext cx="306474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cs typeface="Segoe UI Semilight" panose="020B0402040204020203" pitchFamily="34" charset="0"/>
              </a:rPr>
              <a:t>Nikhil </a:t>
            </a:r>
            <a:r>
              <a:rPr lang="en-US" sz="2400" dirty="0" err="1" smtClean="0">
                <a:solidFill>
                  <a:schemeClr val="bg1"/>
                </a:solidFill>
                <a:cs typeface="Segoe UI Semilight" panose="020B0402040204020203" pitchFamily="34" charset="0"/>
              </a:rPr>
              <a:t>Repale</a:t>
            </a:r>
            <a:endParaRPr lang="en-US" sz="2400" dirty="0">
              <a:solidFill>
                <a:schemeClr val="bg1"/>
              </a:solidFill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79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/>
          <p:cNvSpPr/>
          <p:nvPr/>
        </p:nvSpPr>
        <p:spPr>
          <a:xfrm>
            <a:off x="716985" y="0"/>
            <a:ext cx="247473" cy="4357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5" r="2437" b="69061"/>
          <a:stretch>
            <a:fillRect/>
          </a:stretch>
        </p:blipFill>
        <p:spPr>
          <a:xfrm>
            <a:off x="-4540" y="5287108"/>
            <a:ext cx="12206064" cy="1582097"/>
          </a:xfrm>
          <a:custGeom>
            <a:avLst/>
            <a:gdLst>
              <a:gd name="connsiteX0" fmla="*/ 0 w 12192000"/>
              <a:gd name="connsiteY0" fmla="*/ 0 h 2944905"/>
              <a:gd name="connsiteX1" fmla="*/ 12192000 w 12192000"/>
              <a:gd name="connsiteY1" fmla="*/ 0 h 2944905"/>
              <a:gd name="connsiteX2" fmla="*/ 12192000 w 12192000"/>
              <a:gd name="connsiteY2" fmla="*/ 2944905 h 2944905"/>
              <a:gd name="connsiteX3" fmla="*/ 0 w 12192000"/>
              <a:gd name="connsiteY3" fmla="*/ 2944905 h 294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944905">
                <a:moveTo>
                  <a:pt x="0" y="0"/>
                </a:moveTo>
                <a:lnTo>
                  <a:pt x="12192000" y="0"/>
                </a:lnTo>
                <a:lnTo>
                  <a:pt x="12192000" y="2944905"/>
                </a:lnTo>
                <a:lnTo>
                  <a:pt x="0" y="2944905"/>
                </a:lnTo>
                <a:close/>
              </a:path>
            </a:pathLst>
          </a:custGeom>
        </p:spPr>
      </p:pic>
      <p:sp>
        <p:nvSpPr>
          <p:cNvPr id="57" name="Rectangle 56"/>
          <p:cNvSpPr/>
          <p:nvPr/>
        </p:nvSpPr>
        <p:spPr>
          <a:xfrm>
            <a:off x="0" y="5287108"/>
            <a:ext cx="12201524" cy="1570892"/>
          </a:xfrm>
          <a:prstGeom prst="rect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  <a:alpha val="70000"/>
                </a:srgbClr>
              </a:gs>
              <a:gs pos="0">
                <a:srgbClr val="FC7B01">
                  <a:alpha val="40000"/>
                </a:srgbClr>
              </a:gs>
              <a:gs pos="100000">
                <a:srgbClr val="1D3164">
                  <a:alpha val="5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724745" y="5600285"/>
            <a:ext cx="142308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400" dirty="0" smtClean="0">
                <a:solidFill>
                  <a:schemeClr val="bg1"/>
                </a:solidFill>
              </a:rPr>
              <a:t>.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346357" y="5600285"/>
            <a:ext cx="142308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400" dirty="0" smtClean="0">
                <a:solidFill>
                  <a:schemeClr val="bg1"/>
                </a:solidFill>
              </a:rPr>
              <a:t>.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90446" y="6419952"/>
            <a:ext cx="84920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Your logo</a:t>
            </a:r>
          </a:p>
        </p:txBody>
      </p:sp>
      <p:sp>
        <p:nvSpPr>
          <p:cNvPr id="74" name="Oval 73"/>
          <p:cNvSpPr/>
          <p:nvPr/>
        </p:nvSpPr>
        <p:spPr>
          <a:xfrm>
            <a:off x="11593461" y="6299714"/>
            <a:ext cx="486697" cy="486697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5</a:t>
            </a:r>
          </a:p>
        </p:txBody>
      </p:sp>
      <p:grpSp>
        <p:nvGrpSpPr>
          <p:cNvPr id="75" name="Group 74"/>
          <p:cNvGrpSpPr/>
          <p:nvPr/>
        </p:nvGrpSpPr>
        <p:grpSpPr>
          <a:xfrm flipV="1">
            <a:off x="5632595" y="6476518"/>
            <a:ext cx="926810" cy="133088"/>
            <a:chOff x="2496115" y="5556500"/>
            <a:chExt cx="3648413" cy="523902"/>
          </a:xfrm>
        </p:grpSpPr>
        <p:grpSp>
          <p:nvGrpSpPr>
            <p:cNvPr id="76" name="Group 75"/>
            <p:cNvGrpSpPr/>
            <p:nvPr/>
          </p:nvGrpSpPr>
          <p:grpSpPr>
            <a:xfrm>
              <a:off x="4492892" y="5556500"/>
              <a:ext cx="1651636" cy="523901"/>
              <a:chOff x="1198578" y="4053480"/>
              <a:chExt cx="2051815" cy="650839"/>
            </a:xfrm>
            <a:solidFill>
              <a:srgbClr val="223362"/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2601579" y="4055505"/>
                <a:ext cx="648814" cy="64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1523997" y="4053480"/>
                <a:ext cx="1403000" cy="65083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1198578" y="4053480"/>
                <a:ext cx="650838" cy="65083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2496115" y="5556501"/>
              <a:ext cx="1651636" cy="523901"/>
              <a:chOff x="1198578" y="4053480"/>
              <a:chExt cx="2051815" cy="650839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2601579" y="4055505"/>
                <a:ext cx="648814" cy="648814"/>
              </a:xfrm>
              <a:prstGeom prst="ellipse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1523997" y="4053480"/>
                <a:ext cx="1403000" cy="650838"/>
              </a:xfrm>
              <a:prstGeom prst="rect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198578" y="4053480"/>
                <a:ext cx="650838" cy="650838"/>
              </a:xfrm>
              <a:prstGeom prst="ellipse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TextBox 2"/>
          <p:cNvSpPr txBox="1"/>
          <p:nvPr/>
        </p:nvSpPr>
        <p:spPr>
          <a:xfrm>
            <a:off x="1278285" y="415921"/>
            <a:ext cx="2136867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dirty="0" smtClean="0">
                <a:solidFill>
                  <a:srgbClr val="22336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Future Scope</a:t>
            </a:r>
            <a:endParaRPr lang="en-US" sz="2800" dirty="0">
              <a:solidFill>
                <a:srgbClr val="223362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2" name="Oval 1"/>
          <p:cNvSpPr/>
          <p:nvPr/>
        </p:nvSpPr>
        <p:spPr>
          <a:xfrm>
            <a:off x="498806" y="315507"/>
            <a:ext cx="690842" cy="690842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flipH="1">
            <a:off x="4956148" y="605921"/>
            <a:ext cx="7036560" cy="56368"/>
          </a:xfrm>
          <a:prstGeom prst="line">
            <a:avLst/>
          </a:prstGeom>
          <a:ln w="38100">
            <a:solidFill>
              <a:srgbClr val="363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9956456" y="5600285"/>
            <a:ext cx="142308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400" dirty="0" smtClean="0">
                <a:solidFill>
                  <a:schemeClr val="bg1"/>
                </a:solidFill>
              </a:rPr>
              <a:t>.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9" name="Freeform 313"/>
          <p:cNvSpPr>
            <a:spLocks noEditPoints="1"/>
          </p:cNvSpPr>
          <p:nvPr/>
        </p:nvSpPr>
        <p:spPr bwMode="auto">
          <a:xfrm>
            <a:off x="1227105" y="2125338"/>
            <a:ext cx="418367" cy="383504"/>
          </a:xfrm>
          <a:custGeom>
            <a:avLst/>
            <a:gdLst>
              <a:gd name="T0" fmla="*/ 140 w 902"/>
              <a:gd name="T1" fmla="*/ 617 h 827"/>
              <a:gd name="T2" fmla="*/ 35 w 902"/>
              <a:gd name="T3" fmla="*/ 68 h 827"/>
              <a:gd name="T4" fmla="*/ 361 w 902"/>
              <a:gd name="T5" fmla="*/ 165 h 827"/>
              <a:gd name="T6" fmla="*/ 541 w 902"/>
              <a:gd name="T7" fmla="*/ 161 h 827"/>
              <a:gd name="T8" fmla="*/ 569 w 902"/>
              <a:gd name="T9" fmla="*/ 794 h 827"/>
              <a:gd name="T10" fmla="*/ 542 w 902"/>
              <a:gd name="T11" fmla="*/ 761 h 827"/>
              <a:gd name="T12" fmla="*/ 555 w 902"/>
              <a:gd name="T13" fmla="*/ 720 h 827"/>
              <a:gd name="T14" fmla="*/ 595 w 902"/>
              <a:gd name="T15" fmla="*/ 708 h 827"/>
              <a:gd name="T16" fmla="*/ 628 w 902"/>
              <a:gd name="T17" fmla="*/ 735 h 827"/>
              <a:gd name="T18" fmla="*/ 623 w 902"/>
              <a:gd name="T19" fmla="*/ 777 h 827"/>
              <a:gd name="T20" fmla="*/ 587 w 902"/>
              <a:gd name="T21" fmla="*/ 797 h 827"/>
              <a:gd name="T22" fmla="*/ 213 w 902"/>
              <a:gd name="T23" fmla="*/ 784 h 827"/>
              <a:gd name="T24" fmla="*/ 172 w 902"/>
              <a:gd name="T25" fmla="*/ 796 h 827"/>
              <a:gd name="T26" fmla="*/ 139 w 902"/>
              <a:gd name="T27" fmla="*/ 769 h 827"/>
              <a:gd name="T28" fmla="*/ 143 w 902"/>
              <a:gd name="T29" fmla="*/ 726 h 827"/>
              <a:gd name="T30" fmla="*/ 180 w 902"/>
              <a:gd name="T31" fmla="*/ 707 h 827"/>
              <a:gd name="T32" fmla="*/ 218 w 902"/>
              <a:gd name="T33" fmla="*/ 726 h 827"/>
              <a:gd name="T34" fmla="*/ 754 w 902"/>
              <a:gd name="T35" fmla="*/ 45 h 827"/>
              <a:gd name="T36" fmla="*/ 693 w 902"/>
              <a:gd name="T37" fmla="*/ 249 h 827"/>
              <a:gd name="T38" fmla="*/ 565 w 902"/>
              <a:gd name="T39" fmla="*/ 102 h 827"/>
              <a:gd name="T40" fmla="*/ 525 w 902"/>
              <a:gd name="T41" fmla="*/ 135 h 827"/>
              <a:gd name="T42" fmla="*/ 335 w 902"/>
              <a:gd name="T43" fmla="*/ 140 h 827"/>
              <a:gd name="T44" fmla="*/ 331 w 902"/>
              <a:gd name="T45" fmla="*/ 255 h 827"/>
              <a:gd name="T46" fmla="*/ 118 w 902"/>
              <a:gd name="T47" fmla="*/ 2 h 827"/>
              <a:gd name="T48" fmla="*/ 103 w 902"/>
              <a:gd name="T49" fmla="*/ 1 h 827"/>
              <a:gd name="T50" fmla="*/ 1 w 902"/>
              <a:gd name="T51" fmla="*/ 55 h 827"/>
              <a:gd name="T52" fmla="*/ 83 w 902"/>
              <a:gd name="T53" fmla="*/ 255 h 827"/>
              <a:gd name="T54" fmla="*/ 2 w 902"/>
              <a:gd name="T55" fmla="*/ 262 h 827"/>
              <a:gd name="T56" fmla="*/ 115 w 902"/>
              <a:gd name="T57" fmla="*/ 636 h 827"/>
              <a:gd name="T58" fmla="*/ 596 w 902"/>
              <a:gd name="T59" fmla="*/ 647 h 827"/>
              <a:gd name="T60" fmla="*/ 158 w 902"/>
              <a:gd name="T61" fmla="*/ 680 h 827"/>
              <a:gd name="T62" fmla="*/ 128 w 902"/>
              <a:gd name="T63" fmla="*/ 698 h 827"/>
              <a:gd name="T64" fmla="*/ 109 w 902"/>
              <a:gd name="T65" fmla="*/ 729 h 827"/>
              <a:gd name="T66" fmla="*/ 106 w 902"/>
              <a:gd name="T67" fmla="*/ 767 h 827"/>
              <a:gd name="T68" fmla="*/ 123 w 902"/>
              <a:gd name="T69" fmla="*/ 799 h 827"/>
              <a:gd name="T70" fmla="*/ 151 w 902"/>
              <a:gd name="T71" fmla="*/ 822 h 827"/>
              <a:gd name="T72" fmla="*/ 188 w 902"/>
              <a:gd name="T73" fmla="*/ 827 h 827"/>
              <a:gd name="T74" fmla="*/ 222 w 902"/>
              <a:gd name="T75" fmla="*/ 814 h 827"/>
              <a:gd name="T76" fmla="*/ 247 w 902"/>
              <a:gd name="T77" fmla="*/ 787 h 827"/>
              <a:gd name="T78" fmla="*/ 255 w 902"/>
              <a:gd name="T79" fmla="*/ 752 h 827"/>
              <a:gd name="T80" fmla="*/ 527 w 902"/>
              <a:gd name="T81" fmla="*/ 707 h 827"/>
              <a:gd name="T82" fmla="*/ 512 w 902"/>
              <a:gd name="T83" fmla="*/ 759 h 827"/>
              <a:gd name="T84" fmla="*/ 524 w 902"/>
              <a:gd name="T85" fmla="*/ 794 h 827"/>
              <a:gd name="T86" fmla="*/ 550 w 902"/>
              <a:gd name="T87" fmla="*/ 818 h 827"/>
              <a:gd name="T88" fmla="*/ 587 w 902"/>
              <a:gd name="T89" fmla="*/ 827 h 827"/>
              <a:gd name="T90" fmla="*/ 622 w 902"/>
              <a:gd name="T91" fmla="*/ 818 h 827"/>
              <a:gd name="T92" fmla="*/ 649 w 902"/>
              <a:gd name="T93" fmla="*/ 794 h 827"/>
              <a:gd name="T94" fmla="*/ 661 w 902"/>
              <a:gd name="T95" fmla="*/ 759 h 827"/>
              <a:gd name="T96" fmla="*/ 650 w 902"/>
              <a:gd name="T97" fmla="*/ 711 h 827"/>
              <a:gd name="T98" fmla="*/ 630 w 902"/>
              <a:gd name="T99" fmla="*/ 638 h 827"/>
              <a:gd name="T100" fmla="*/ 766 w 902"/>
              <a:gd name="T101" fmla="*/ 75 h 827"/>
              <a:gd name="T102" fmla="*/ 898 w 902"/>
              <a:gd name="T103" fmla="*/ 71 h 827"/>
              <a:gd name="T104" fmla="*/ 902 w 902"/>
              <a:gd name="T105" fmla="*/ 57 h 827"/>
              <a:gd name="T106" fmla="*/ 892 w 902"/>
              <a:gd name="T107" fmla="*/ 46 h 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02" h="827">
                <a:moveTo>
                  <a:pt x="140" y="617"/>
                </a:moveTo>
                <a:lnTo>
                  <a:pt x="36" y="285"/>
                </a:lnTo>
                <a:lnTo>
                  <a:pt x="684" y="285"/>
                </a:lnTo>
                <a:lnTo>
                  <a:pt x="604" y="617"/>
                </a:lnTo>
                <a:lnTo>
                  <a:pt x="140" y="617"/>
                </a:lnTo>
                <a:close/>
                <a:moveTo>
                  <a:pt x="35" y="68"/>
                </a:moveTo>
                <a:lnTo>
                  <a:pt x="102" y="36"/>
                </a:lnTo>
                <a:lnTo>
                  <a:pt x="202" y="255"/>
                </a:lnTo>
                <a:lnTo>
                  <a:pt x="115" y="255"/>
                </a:lnTo>
                <a:lnTo>
                  <a:pt x="35" y="68"/>
                </a:lnTo>
                <a:close/>
                <a:moveTo>
                  <a:pt x="361" y="165"/>
                </a:moveTo>
                <a:lnTo>
                  <a:pt x="493" y="165"/>
                </a:lnTo>
                <a:lnTo>
                  <a:pt x="400" y="255"/>
                </a:lnTo>
                <a:lnTo>
                  <a:pt x="361" y="255"/>
                </a:lnTo>
                <a:lnTo>
                  <a:pt x="361" y="165"/>
                </a:lnTo>
                <a:close/>
                <a:moveTo>
                  <a:pt x="563" y="140"/>
                </a:moveTo>
                <a:lnTo>
                  <a:pt x="660" y="255"/>
                </a:lnTo>
                <a:lnTo>
                  <a:pt x="443" y="255"/>
                </a:lnTo>
                <a:lnTo>
                  <a:pt x="541" y="161"/>
                </a:lnTo>
                <a:lnTo>
                  <a:pt x="541" y="161"/>
                </a:lnTo>
                <a:lnTo>
                  <a:pt x="541" y="161"/>
                </a:lnTo>
                <a:lnTo>
                  <a:pt x="563" y="140"/>
                </a:lnTo>
                <a:close/>
                <a:moveTo>
                  <a:pt x="587" y="797"/>
                </a:moveTo>
                <a:lnTo>
                  <a:pt x="577" y="796"/>
                </a:lnTo>
                <a:lnTo>
                  <a:pt x="569" y="794"/>
                </a:lnTo>
                <a:lnTo>
                  <a:pt x="561" y="790"/>
                </a:lnTo>
                <a:lnTo>
                  <a:pt x="555" y="784"/>
                </a:lnTo>
                <a:lnTo>
                  <a:pt x="549" y="777"/>
                </a:lnTo>
                <a:lnTo>
                  <a:pt x="545" y="769"/>
                </a:lnTo>
                <a:lnTo>
                  <a:pt x="542" y="761"/>
                </a:lnTo>
                <a:lnTo>
                  <a:pt x="542" y="752"/>
                </a:lnTo>
                <a:lnTo>
                  <a:pt x="542" y="742"/>
                </a:lnTo>
                <a:lnTo>
                  <a:pt x="545" y="735"/>
                </a:lnTo>
                <a:lnTo>
                  <a:pt x="549" y="726"/>
                </a:lnTo>
                <a:lnTo>
                  <a:pt x="555" y="720"/>
                </a:lnTo>
                <a:lnTo>
                  <a:pt x="561" y="714"/>
                </a:lnTo>
                <a:lnTo>
                  <a:pt x="569" y="710"/>
                </a:lnTo>
                <a:lnTo>
                  <a:pt x="577" y="708"/>
                </a:lnTo>
                <a:lnTo>
                  <a:pt x="587" y="707"/>
                </a:lnTo>
                <a:lnTo>
                  <a:pt x="595" y="708"/>
                </a:lnTo>
                <a:lnTo>
                  <a:pt x="604" y="710"/>
                </a:lnTo>
                <a:lnTo>
                  <a:pt x="611" y="714"/>
                </a:lnTo>
                <a:lnTo>
                  <a:pt x="618" y="720"/>
                </a:lnTo>
                <a:lnTo>
                  <a:pt x="623" y="726"/>
                </a:lnTo>
                <a:lnTo>
                  <a:pt x="628" y="735"/>
                </a:lnTo>
                <a:lnTo>
                  <a:pt x="631" y="742"/>
                </a:lnTo>
                <a:lnTo>
                  <a:pt x="632" y="752"/>
                </a:lnTo>
                <a:lnTo>
                  <a:pt x="631" y="761"/>
                </a:lnTo>
                <a:lnTo>
                  <a:pt x="628" y="769"/>
                </a:lnTo>
                <a:lnTo>
                  <a:pt x="623" y="777"/>
                </a:lnTo>
                <a:lnTo>
                  <a:pt x="618" y="784"/>
                </a:lnTo>
                <a:lnTo>
                  <a:pt x="611" y="790"/>
                </a:lnTo>
                <a:lnTo>
                  <a:pt x="604" y="794"/>
                </a:lnTo>
                <a:lnTo>
                  <a:pt x="595" y="796"/>
                </a:lnTo>
                <a:lnTo>
                  <a:pt x="587" y="797"/>
                </a:lnTo>
                <a:close/>
                <a:moveTo>
                  <a:pt x="225" y="752"/>
                </a:moveTo>
                <a:lnTo>
                  <a:pt x="224" y="761"/>
                </a:lnTo>
                <a:lnTo>
                  <a:pt x="222" y="769"/>
                </a:lnTo>
                <a:lnTo>
                  <a:pt x="218" y="777"/>
                </a:lnTo>
                <a:lnTo>
                  <a:pt x="213" y="784"/>
                </a:lnTo>
                <a:lnTo>
                  <a:pt x="206" y="790"/>
                </a:lnTo>
                <a:lnTo>
                  <a:pt x="198" y="794"/>
                </a:lnTo>
                <a:lnTo>
                  <a:pt x="190" y="796"/>
                </a:lnTo>
                <a:lnTo>
                  <a:pt x="180" y="797"/>
                </a:lnTo>
                <a:lnTo>
                  <a:pt x="172" y="796"/>
                </a:lnTo>
                <a:lnTo>
                  <a:pt x="163" y="794"/>
                </a:lnTo>
                <a:lnTo>
                  <a:pt x="156" y="790"/>
                </a:lnTo>
                <a:lnTo>
                  <a:pt x="148" y="784"/>
                </a:lnTo>
                <a:lnTo>
                  <a:pt x="143" y="777"/>
                </a:lnTo>
                <a:lnTo>
                  <a:pt x="139" y="769"/>
                </a:lnTo>
                <a:lnTo>
                  <a:pt x="136" y="761"/>
                </a:lnTo>
                <a:lnTo>
                  <a:pt x="135" y="752"/>
                </a:lnTo>
                <a:lnTo>
                  <a:pt x="136" y="742"/>
                </a:lnTo>
                <a:lnTo>
                  <a:pt x="139" y="735"/>
                </a:lnTo>
                <a:lnTo>
                  <a:pt x="143" y="726"/>
                </a:lnTo>
                <a:lnTo>
                  <a:pt x="148" y="720"/>
                </a:lnTo>
                <a:lnTo>
                  <a:pt x="156" y="714"/>
                </a:lnTo>
                <a:lnTo>
                  <a:pt x="163" y="710"/>
                </a:lnTo>
                <a:lnTo>
                  <a:pt x="172" y="708"/>
                </a:lnTo>
                <a:lnTo>
                  <a:pt x="180" y="707"/>
                </a:lnTo>
                <a:lnTo>
                  <a:pt x="190" y="708"/>
                </a:lnTo>
                <a:lnTo>
                  <a:pt x="198" y="710"/>
                </a:lnTo>
                <a:lnTo>
                  <a:pt x="206" y="714"/>
                </a:lnTo>
                <a:lnTo>
                  <a:pt x="213" y="720"/>
                </a:lnTo>
                <a:lnTo>
                  <a:pt x="218" y="726"/>
                </a:lnTo>
                <a:lnTo>
                  <a:pt x="222" y="735"/>
                </a:lnTo>
                <a:lnTo>
                  <a:pt x="224" y="742"/>
                </a:lnTo>
                <a:lnTo>
                  <a:pt x="225" y="752"/>
                </a:lnTo>
                <a:close/>
                <a:moveTo>
                  <a:pt x="887" y="45"/>
                </a:moveTo>
                <a:lnTo>
                  <a:pt x="754" y="45"/>
                </a:lnTo>
                <a:lnTo>
                  <a:pt x="750" y="46"/>
                </a:lnTo>
                <a:lnTo>
                  <a:pt x="745" y="49"/>
                </a:lnTo>
                <a:lnTo>
                  <a:pt x="741" y="52"/>
                </a:lnTo>
                <a:lnTo>
                  <a:pt x="740" y="57"/>
                </a:lnTo>
                <a:lnTo>
                  <a:pt x="693" y="249"/>
                </a:lnTo>
                <a:lnTo>
                  <a:pt x="576" y="107"/>
                </a:lnTo>
                <a:lnTo>
                  <a:pt x="574" y="105"/>
                </a:lnTo>
                <a:lnTo>
                  <a:pt x="572" y="104"/>
                </a:lnTo>
                <a:lnTo>
                  <a:pt x="569" y="103"/>
                </a:lnTo>
                <a:lnTo>
                  <a:pt x="565" y="102"/>
                </a:lnTo>
                <a:lnTo>
                  <a:pt x="562" y="102"/>
                </a:lnTo>
                <a:lnTo>
                  <a:pt x="560" y="103"/>
                </a:lnTo>
                <a:lnTo>
                  <a:pt x="557" y="104"/>
                </a:lnTo>
                <a:lnTo>
                  <a:pt x="555" y="106"/>
                </a:lnTo>
                <a:lnTo>
                  <a:pt x="525" y="135"/>
                </a:lnTo>
                <a:lnTo>
                  <a:pt x="346" y="135"/>
                </a:lnTo>
                <a:lnTo>
                  <a:pt x="342" y="135"/>
                </a:lnTo>
                <a:lnTo>
                  <a:pt x="340" y="136"/>
                </a:lnTo>
                <a:lnTo>
                  <a:pt x="337" y="139"/>
                </a:lnTo>
                <a:lnTo>
                  <a:pt x="335" y="140"/>
                </a:lnTo>
                <a:lnTo>
                  <a:pt x="334" y="142"/>
                </a:lnTo>
                <a:lnTo>
                  <a:pt x="332" y="145"/>
                </a:lnTo>
                <a:lnTo>
                  <a:pt x="332" y="147"/>
                </a:lnTo>
                <a:lnTo>
                  <a:pt x="331" y="150"/>
                </a:lnTo>
                <a:lnTo>
                  <a:pt x="331" y="255"/>
                </a:lnTo>
                <a:lnTo>
                  <a:pt x="235" y="255"/>
                </a:lnTo>
                <a:lnTo>
                  <a:pt x="124" y="9"/>
                </a:lnTo>
                <a:lnTo>
                  <a:pt x="123" y="7"/>
                </a:lnTo>
                <a:lnTo>
                  <a:pt x="120" y="5"/>
                </a:lnTo>
                <a:lnTo>
                  <a:pt x="118" y="2"/>
                </a:lnTo>
                <a:lnTo>
                  <a:pt x="115" y="1"/>
                </a:lnTo>
                <a:lnTo>
                  <a:pt x="112" y="0"/>
                </a:lnTo>
                <a:lnTo>
                  <a:pt x="110" y="0"/>
                </a:lnTo>
                <a:lnTo>
                  <a:pt x="106" y="0"/>
                </a:lnTo>
                <a:lnTo>
                  <a:pt x="103" y="1"/>
                </a:lnTo>
                <a:lnTo>
                  <a:pt x="9" y="46"/>
                </a:lnTo>
                <a:lnTo>
                  <a:pt x="6" y="49"/>
                </a:lnTo>
                <a:lnTo>
                  <a:pt x="4" y="51"/>
                </a:lnTo>
                <a:lnTo>
                  <a:pt x="2" y="53"/>
                </a:lnTo>
                <a:lnTo>
                  <a:pt x="1" y="55"/>
                </a:lnTo>
                <a:lnTo>
                  <a:pt x="0" y="58"/>
                </a:lnTo>
                <a:lnTo>
                  <a:pt x="0" y="60"/>
                </a:lnTo>
                <a:lnTo>
                  <a:pt x="0" y="64"/>
                </a:lnTo>
                <a:lnTo>
                  <a:pt x="1" y="67"/>
                </a:lnTo>
                <a:lnTo>
                  <a:pt x="83" y="255"/>
                </a:lnTo>
                <a:lnTo>
                  <a:pt x="15" y="255"/>
                </a:lnTo>
                <a:lnTo>
                  <a:pt x="12" y="257"/>
                </a:lnTo>
                <a:lnTo>
                  <a:pt x="8" y="258"/>
                </a:lnTo>
                <a:lnTo>
                  <a:pt x="6" y="260"/>
                </a:lnTo>
                <a:lnTo>
                  <a:pt x="2" y="262"/>
                </a:lnTo>
                <a:lnTo>
                  <a:pt x="1" y="265"/>
                </a:lnTo>
                <a:lnTo>
                  <a:pt x="0" y="268"/>
                </a:lnTo>
                <a:lnTo>
                  <a:pt x="0" y="272"/>
                </a:lnTo>
                <a:lnTo>
                  <a:pt x="1" y="276"/>
                </a:lnTo>
                <a:lnTo>
                  <a:pt x="115" y="636"/>
                </a:lnTo>
                <a:lnTo>
                  <a:pt x="117" y="640"/>
                </a:lnTo>
                <a:lnTo>
                  <a:pt x="120" y="644"/>
                </a:lnTo>
                <a:lnTo>
                  <a:pt x="124" y="646"/>
                </a:lnTo>
                <a:lnTo>
                  <a:pt x="129" y="647"/>
                </a:lnTo>
                <a:lnTo>
                  <a:pt x="596" y="647"/>
                </a:lnTo>
                <a:lnTo>
                  <a:pt x="590" y="677"/>
                </a:lnTo>
                <a:lnTo>
                  <a:pt x="180" y="677"/>
                </a:lnTo>
                <a:lnTo>
                  <a:pt x="173" y="677"/>
                </a:lnTo>
                <a:lnTo>
                  <a:pt x="165" y="678"/>
                </a:lnTo>
                <a:lnTo>
                  <a:pt x="158" y="680"/>
                </a:lnTo>
                <a:lnTo>
                  <a:pt x="151" y="682"/>
                </a:lnTo>
                <a:lnTo>
                  <a:pt x="145" y="685"/>
                </a:lnTo>
                <a:lnTo>
                  <a:pt x="139" y="690"/>
                </a:lnTo>
                <a:lnTo>
                  <a:pt x="132" y="694"/>
                </a:lnTo>
                <a:lnTo>
                  <a:pt x="128" y="698"/>
                </a:lnTo>
                <a:lnTo>
                  <a:pt x="123" y="704"/>
                </a:lnTo>
                <a:lnTo>
                  <a:pt x="118" y="710"/>
                </a:lnTo>
                <a:lnTo>
                  <a:pt x="114" y="717"/>
                </a:lnTo>
                <a:lnTo>
                  <a:pt x="111" y="723"/>
                </a:lnTo>
                <a:lnTo>
                  <a:pt x="109" y="729"/>
                </a:lnTo>
                <a:lnTo>
                  <a:pt x="106" y="737"/>
                </a:lnTo>
                <a:lnTo>
                  <a:pt x="105" y="744"/>
                </a:lnTo>
                <a:lnTo>
                  <a:pt x="105" y="752"/>
                </a:lnTo>
                <a:lnTo>
                  <a:pt x="105" y="759"/>
                </a:lnTo>
                <a:lnTo>
                  <a:pt x="106" y="767"/>
                </a:lnTo>
                <a:lnTo>
                  <a:pt x="109" y="774"/>
                </a:lnTo>
                <a:lnTo>
                  <a:pt x="111" y="781"/>
                </a:lnTo>
                <a:lnTo>
                  <a:pt x="114" y="787"/>
                </a:lnTo>
                <a:lnTo>
                  <a:pt x="118" y="794"/>
                </a:lnTo>
                <a:lnTo>
                  <a:pt x="123" y="799"/>
                </a:lnTo>
                <a:lnTo>
                  <a:pt x="128" y="805"/>
                </a:lnTo>
                <a:lnTo>
                  <a:pt x="132" y="810"/>
                </a:lnTo>
                <a:lnTo>
                  <a:pt x="139" y="814"/>
                </a:lnTo>
                <a:lnTo>
                  <a:pt x="145" y="818"/>
                </a:lnTo>
                <a:lnTo>
                  <a:pt x="151" y="822"/>
                </a:lnTo>
                <a:lnTo>
                  <a:pt x="158" y="824"/>
                </a:lnTo>
                <a:lnTo>
                  <a:pt x="165" y="826"/>
                </a:lnTo>
                <a:lnTo>
                  <a:pt x="173" y="827"/>
                </a:lnTo>
                <a:lnTo>
                  <a:pt x="180" y="827"/>
                </a:lnTo>
                <a:lnTo>
                  <a:pt x="188" y="827"/>
                </a:lnTo>
                <a:lnTo>
                  <a:pt x="195" y="826"/>
                </a:lnTo>
                <a:lnTo>
                  <a:pt x="203" y="824"/>
                </a:lnTo>
                <a:lnTo>
                  <a:pt x="209" y="822"/>
                </a:lnTo>
                <a:lnTo>
                  <a:pt x="216" y="818"/>
                </a:lnTo>
                <a:lnTo>
                  <a:pt x="222" y="814"/>
                </a:lnTo>
                <a:lnTo>
                  <a:pt x="229" y="810"/>
                </a:lnTo>
                <a:lnTo>
                  <a:pt x="234" y="805"/>
                </a:lnTo>
                <a:lnTo>
                  <a:pt x="238" y="799"/>
                </a:lnTo>
                <a:lnTo>
                  <a:pt x="243" y="794"/>
                </a:lnTo>
                <a:lnTo>
                  <a:pt x="247" y="787"/>
                </a:lnTo>
                <a:lnTo>
                  <a:pt x="250" y="781"/>
                </a:lnTo>
                <a:lnTo>
                  <a:pt x="252" y="774"/>
                </a:lnTo>
                <a:lnTo>
                  <a:pt x="254" y="767"/>
                </a:lnTo>
                <a:lnTo>
                  <a:pt x="255" y="759"/>
                </a:lnTo>
                <a:lnTo>
                  <a:pt x="255" y="752"/>
                </a:lnTo>
                <a:lnTo>
                  <a:pt x="254" y="739"/>
                </a:lnTo>
                <a:lnTo>
                  <a:pt x="251" y="727"/>
                </a:lnTo>
                <a:lnTo>
                  <a:pt x="247" y="717"/>
                </a:lnTo>
                <a:lnTo>
                  <a:pt x="240" y="707"/>
                </a:lnTo>
                <a:lnTo>
                  <a:pt x="527" y="707"/>
                </a:lnTo>
                <a:lnTo>
                  <a:pt x="520" y="717"/>
                </a:lnTo>
                <a:lnTo>
                  <a:pt x="515" y="727"/>
                </a:lnTo>
                <a:lnTo>
                  <a:pt x="512" y="739"/>
                </a:lnTo>
                <a:lnTo>
                  <a:pt x="511" y="752"/>
                </a:lnTo>
                <a:lnTo>
                  <a:pt x="512" y="759"/>
                </a:lnTo>
                <a:lnTo>
                  <a:pt x="513" y="767"/>
                </a:lnTo>
                <a:lnTo>
                  <a:pt x="515" y="774"/>
                </a:lnTo>
                <a:lnTo>
                  <a:pt x="517" y="781"/>
                </a:lnTo>
                <a:lnTo>
                  <a:pt x="520" y="787"/>
                </a:lnTo>
                <a:lnTo>
                  <a:pt x="524" y="794"/>
                </a:lnTo>
                <a:lnTo>
                  <a:pt x="529" y="799"/>
                </a:lnTo>
                <a:lnTo>
                  <a:pt x="533" y="805"/>
                </a:lnTo>
                <a:lnTo>
                  <a:pt x="539" y="810"/>
                </a:lnTo>
                <a:lnTo>
                  <a:pt x="544" y="814"/>
                </a:lnTo>
                <a:lnTo>
                  <a:pt x="550" y="818"/>
                </a:lnTo>
                <a:lnTo>
                  <a:pt x="557" y="822"/>
                </a:lnTo>
                <a:lnTo>
                  <a:pt x="564" y="824"/>
                </a:lnTo>
                <a:lnTo>
                  <a:pt x="571" y="826"/>
                </a:lnTo>
                <a:lnTo>
                  <a:pt x="578" y="827"/>
                </a:lnTo>
                <a:lnTo>
                  <a:pt x="587" y="827"/>
                </a:lnTo>
                <a:lnTo>
                  <a:pt x="594" y="827"/>
                </a:lnTo>
                <a:lnTo>
                  <a:pt x="602" y="826"/>
                </a:lnTo>
                <a:lnTo>
                  <a:pt x="608" y="824"/>
                </a:lnTo>
                <a:lnTo>
                  <a:pt x="616" y="822"/>
                </a:lnTo>
                <a:lnTo>
                  <a:pt x="622" y="818"/>
                </a:lnTo>
                <a:lnTo>
                  <a:pt x="629" y="814"/>
                </a:lnTo>
                <a:lnTo>
                  <a:pt x="634" y="810"/>
                </a:lnTo>
                <a:lnTo>
                  <a:pt x="639" y="805"/>
                </a:lnTo>
                <a:lnTo>
                  <a:pt x="645" y="799"/>
                </a:lnTo>
                <a:lnTo>
                  <a:pt x="649" y="794"/>
                </a:lnTo>
                <a:lnTo>
                  <a:pt x="652" y="787"/>
                </a:lnTo>
                <a:lnTo>
                  <a:pt x="655" y="781"/>
                </a:lnTo>
                <a:lnTo>
                  <a:pt x="659" y="774"/>
                </a:lnTo>
                <a:lnTo>
                  <a:pt x="660" y="767"/>
                </a:lnTo>
                <a:lnTo>
                  <a:pt x="661" y="759"/>
                </a:lnTo>
                <a:lnTo>
                  <a:pt x="662" y="752"/>
                </a:lnTo>
                <a:lnTo>
                  <a:pt x="661" y="741"/>
                </a:lnTo>
                <a:lnTo>
                  <a:pt x="659" y="731"/>
                </a:lnTo>
                <a:lnTo>
                  <a:pt x="654" y="721"/>
                </a:lnTo>
                <a:lnTo>
                  <a:pt x="650" y="711"/>
                </a:lnTo>
                <a:lnTo>
                  <a:pt x="644" y="703"/>
                </a:lnTo>
                <a:lnTo>
                  <a:pt x="636" y="696"/>
                </a:lnTo>
                <a:lnTo>
                  <a:pt x="628" y="690"/>
                </a:lnTo>
                <a:lnTo>
                  <a:pt x="619" y="684"/>
                </a:lnTo>
                <a:lnTo>
                  <a:pt x="630" y="638"/>
                </a:lnTo>
                <a:lnTo>
                  <a:pt x="631" y="635"/>
                </a:lnTo>
                <a:lnTo>
                  <a:pt x="632" y="632"/>
                </a:lnTo>
                <a:lnTo>
                  <a:pt x="632" y="632"/>
                </a:lnTo>
                <a:lnTo>
                  <a:pt x="632" y="632"/>
                </a:lnTo>
                <a:lnTo>
                  <a:pt x="766" y="75"/>
                </a:lnTo>
                <a:lnTo>
                  <a:pt x="887" y="75"/>
                </a:lnTo>
                <a:lnTo>
                  <a:pt x="890" y="75"/>
                </a:lnTo>
                <a:lnTo>
                  <a:pt x="892" y="74"/>
                </a:lnTo>
                <a:lnTo>
                  <a:pt x="896" y="73"/>
                </a:lnTo>
                <a:lnTo>
                  <a:pt x="898" y="71"/>
                </a:lnTo>
                <a:lnTo>
                  <a:pt x="900" y="69"/>
                </a:lnTo>
                <a:lnTo>
                  <a:pt x="901" y="67"/>
                </a:lnTo>
                <a:lnTo>
                  <a:pt x="902" y="64"/>
                </a:lnTo>
                <a:lnTo>
                  <a:pt x="902" y="60"/>
                </a:lnTo>
                <a:lnTo>
                  <a:pt x="902" y="57"/>
                </a:lnTo>
                <a:lnTo>
                  <a:pt x="901" y="55"/>
                </a:lnTo>
                <a:lnTo>
                  <a:pt x="900" y="52"/>
                </a:lnTo>
                <a:lnTo>
                  <a:pt x="898" y="50"/>
                </a:lnTo>
                <a:lnTo>
                  <a:pt x="896" y="47"/>
                </a:lnTo>
                <a:lnTo>
                  <a:pt x="892" y="46"/>
                </a:lnTo>
                <a:lnTo>
                  <a:pt x="890" y="45"/>
                </a:lnTo>
                <a:lnTo>
                  <a:pt x="887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209"/>
          <p:cNvSpPr>
            <a:spLocks noEditPoints="1"/>
          </p:cNvSpPr>
          <p:nvPr/>
        </p:nvSpPr>
        <p:spPr bwMode="auto">
          <a:xfrm>
            <a:off x="3533870" y="2134636"/>
            <a:ext cx="420692" cy="364910"/>
          </a:xfrm>
          <a:custGeom>
            <a:avLst/>
            <a:gdLst>
              <a:gd name="T0" fmla="*/ 872 w 905"/>
              <a:gd name="T1" fmla="*/ 701 h 784"/>
              <a:gd name="T2" fmla="*/ 858 w 905"/>
              <a:gd name="T3" fmla="*/ 727 h 784"/>
              <a:gd name="T4" fmla="*/ 835 w 905"/>
              <a:gd name="T5" fmla="*/ 745 h 784"/>
              <a:gd name="T6" fmla="*/ 808 w 905"/>
              <a:gd name="T7" fmla="*/ 754 h 784"/>
              <a:gd name="T8" fmla="*/ 799 w 905"/>
              <a:gd name="T9" fmla="*/ 181 h 784"/>
              <a:gd name="T10" fmla="*/ 829 w 905"/>
              <a:gd name="T11" fmla="*/ 187 h 784"/>
              <a:gd name="T12" fmla="*/ 853 w 905"/>
              <a:gd name="T13" fmla="*/ 203 h 784"/>
              <a:gd name="T14" fmla="*/ 869 w 905"/>
              <a:gd name="T15" fmla="*/ 227 h 784"/>
              <a:gd name="T16" fmla="*/ 875 w 905"/>
              <a:gd name="T17" fmla="*/ 256 h 784"/>
              <a:gd name="T18" fmla="*/ 30 w 905"/>
              <a:gd name="T19" fmla="*/ 248 h 784"/>
              <a:gd name="T20" fmla="*/ 39 w 905"/>
              <a:gd name="T21" fmla="*/ 220 h 784"/>
              <a:gd name="T22" fmla="*/ 57 w 905"/>
              <a:gd name="T23" fmla="*/ 198 h 784"/>
              <a:gd name="T24" fmla="*/ 83 w 905"/>
              <a:gd name="T25" fmla="*/ 184 h 784"/>
              <a:gd name="T26" fmla="*/ 151 w 905"/>
              <a:gd name="T27" fmla="*/ 181 h 784"/>
              <a:gd name="T28" fmla="*/ 90 w 905"/>
              <a:gd name="T29" fmla="*/ 752 h 784"/>
              <a:gd name="T30" fmla="*/ 63 w 905"/>
              <a:gd name="T31" fmla="*/ 741 h 784"/>
              <a:gd name="T32" fmla="*/ 43 w 905"/>
              <a:gd name="T33" fmla="*/ 720 h 784"/>
              <a:gd name="T34" fmla="*/ 31 w 905"/>
              <a:gd name="T35" fmla="*/ 694 h 784"/>
              <a:gd name="T36" fmla="*/ 332 w 905"/>
              <a:gd name="T37" fmla="*/ 84 h 784"/>
              <a:gd name="T38" fmla="*/ 339 w 905"/>
              <a:gd name="T39" fmla="*/ 62 h 784"/>
              <a:gd name="T40" fmla="*/ 354 w 905"/>
              <a:gd name="T41" fmla="*/ 44 h 784"/>
              <a:gd name="T42" fmla="*/ 374 w 905"/>
              <a:gd name="T43" fmla="*/ 33 h 784"/>
              <a:gd name="T44" fmla="*/ 513 w 905"/>
              <a:gd name="T45" fmla="*/ 30 h 784"/>
              <a:gd name="T46" fmla="*/ 537 w 905"/>
              <a:gd name="T47" fmla="*/ 34 h 784"/>
              <a:gd name="T48" fmla="*/ 556 w 905"/>
              <a:gd name="T49" fmla="*/ 48 h 784"/>
              <a:gd name="T50" fmla="*/ 569 w 905"/>
              <a:gd name="T51" fmla="*/ 66 h 784"/>
              <a:gd name="T52" fmla="*/ 573 w 905"/>
              <a:gd name="T53" fmla="*/ 90 h 784"/>
              <a:gd name="T54" fmla="*/ 633 w 905"/>
              <a:gd name="T55" fmla="*/ 181 h 784"/>
              <a:gd name="T56" fmla="*/ 633 w 905"/>
              <a:gd name="T57" fmla="*/ 181 h 784"/>
              <a:gd name="T58" fmla="*/ 271 w 905"/>
              <a:gd name="T59" fmla="*/ 181 h 784"/>
              <a:gd name="T60" fmla="*/ 603 w 905"/>
              <a:gd name="T61" fmla="*/ 754 h 784"/>
              <a:gd name="T62" fmla="*/ 603 w 905"/>
              <a:gd name="T63" fmla="*/ 151 h 784"/>
              <a:gd name="T64" fmla="*/ 599 w 905"/>
              <a:gd name="T65" fmla="*/ 63 h 784"/>
              <a:gd name="T66" fmla="*/ 583 w 905"/>
              <a:gd name="T67" fmla="*/ 33 h 784"/>
              <a:gd name="T68" fmla="*/ 556 w 905"/>
              <a:gd name="T69" fmla="*/ 11 h 784"/>
              <a:gd name="T70" fmla="*/ 522 w 905"/>
              <a:gd name="T71" fmla="*/ 0 h 784"/>
              <a:gd name="T72" fmla="*/ 374 w 905"/>
              <a:gd name="T73" fmla="*/ 1 h 784"/>
              <a:gd name="T74" fmla="*/ 342 w 905"/>
              <a:gd name="T75" fmla="*/ 15 h 784"/>
              <a:gd name="T76" fmla="*/ 317 w 905"/>
              <a:gd name="T77" fmla="*/ 39 h 784"/>
              <a:gd name="T78" fmla="*/ 303 w 905"/>
              <a:gd name="T79" fmla="*/ 72 h 784"/>
              <a:gd name="T80" fmla="*/ 105 w 905"/>
              <a:gd name="T81" fmla="*/ 151 h 784"/>
              <a:gd name="T82" fmla="*/ 65 w 905"/>
              <a:gd name="T83" fmla="*/ 159 h 784"/>
              <a:gd name="T84" fmla="*/ 31 w 905"/>
              <a:gd name="T85" fmla="*/ 182 h 784"/>
              <a:gd name="T86" fmla="*/ 8 w 905"/>
              <a:gd name="T87" fmla="*/ 215 h 784"/>
              <a:gd name="T88" fmla="*/ 0 w 905"/>
              <a:gd name="T89" fmla="*/ 256 h 784"/>
              <a:gd name="T90" fmla="*/ 5 w 905"/>
              <a:gd name="T91" fmla="*/ 710 h 784"/>
              <a:gd name="T92" fmla="*/ 24 w 905"/>
              <a:gd name="T93" fmla="*/ 746 h 784"/>
              <a:gd name="T94" fmla="*/ 55 w 905"/>
              <a:gd name="T95" fmla="*/ 772 h 784"/>
              <a:gd name="T96" fmla="*/ 95 w 905"/>
              <a:gd name="T97" fmla="*/ 784 h 784"/>
              <a:gd name="T98" fmla="*/ 820 w 905"/>
              <a:gd name="T99" fmla="*/ 781 h 784"/>
              <a:gd name="T100" fmla="*/ 858 w 905"/>
              <a:gd name="T101" fmla="*/ 766 h 784"/>
              <a:gd name="T102" fmla="*/ 887 w 905"/>
              <a:gd name="T103" fmla="*/ 737 h 784"/>
              <a:gd name="T104" fmla="*/ 903 w 905"/>
              <a:gd name="T105" fmla="*/ 700 h 784"/>
              <a:gd name="T106" fmla="*/ 904 w 905"/>
              <a:gd name="T107" fmla="*/ 245 h 784"/>
              <a:gd name="T108" fmla="*/ 892 w 905"/>
              <a:gd name="T109" fmla="*/ 206 h 784"/>
              <a:gd name="T110" fmla="*/ 866 w 905"/>
              <a:gd name="T111" fmla="*/ 174 h 784"/>
              <a:gd name="T112" fmla="*/ 831 w 905"/>
              <a:gd name="T113" fmla="*/ 155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905" h="784">
                <a:moveTo>
                  <a:pt x="875" y="679"/>
                </a:moveTo>
                <a:lnTo>
                  <a:pt x="874" y="686"/>
                </a:lnTo>
                <a:lnTo>
                  <a:pt x="873" y="694"/>
                </a:lnTo>
                <a:lnTo>
                  <a:pt x="872" y="701"/>
                </a:lnTo>
                <a:lnTo>
                  <a:pt x="869" y="708"/>
                </a:lnTo>
                <a:lnTo>
                  <a:pt x="865" y="715"/>
                </a:lnTo>
                <a:lnTo>
                  <a:pt x="862" y="720"/>
                </a:lnTo>
                <a:lnTo>
                  <a:pt x="858" y="727"/>
                </a:lnTo>
                <a:lnTo>
                  <a:pt x="853" y="732"/>
                </a:lnTo>
                <a:lnTo>
                  <a:pt x="847" y="736"/>
                </a:lnTo>
                <a:lnTo>
                  <a:pt x="842" y="741"/>
                </a:lnTo>
                <a:lnTo>
                  <a:pt x="835" y="745"/>
                </a:lnTo>
                <a:lnTo>
                  <a:pt x="829" y="748"/>
                </a:lnTo>
                <a:lnTo>
                  <a:pt x="821" y="750"/>
                </a:lnTo>
                <a:lnTo>
                  <a:pt x="815" y="752"/>
                </a:lnTo>
                <a:lnTo>
                  <a:pt x="808" y="754"/>
                </a:lnTo>
                <a:lnTo>
                  <a:pt x="799" y="754"/>
                </a:lnTo>
                <a:lnTo>
                  <a:pt x="754" y="754"/>
                </a:lnTo>
                <a:lnTo>
                  <a:pt x="754" y="181"/>
                </a:lnTo>
                <a:lnTo>
                  <a:pt x="799" y="181"/>
                </a:lnTo>
                <a:lnTo>
                  <a:pt x="808" y="181"/>
                </a:lnTo>
                <a:lnTo>
                  <a:pt x="815" y="182"/>
                </a:lnTo>
                <a:lnTo>
                  <a:pt x="821" y="184"/>
                </a:lnTo>
                <a:lnTo>
                  <a:pt x="829" y="187"/>
                </a:lnTo>
                <a:lnTo>
                  <a:pt x="835" y="190"/>
                </a:lnTo>
                <a:lnTo>
                  <a:pt x="842" y="194"/>
                </a:lnTo>
                <a:lnTo>
                  <a:pt x="847" y="198"/>
                </a:lnTo>
                <a:lnTo>
                  <a:pt x="853" y="203"/>
                </a:lnTo>
                <a:lnTo>
                  <a:pt x="858" y="209"/>
                </a:lnTo>
                <a:lnTo>
                  <a:pt x="862" y="214"/>
                </a:lnTo>
                <a:lnTo>
                  <a:pt x="865" y="220"/>
                </a:lnTo>
                <a:lnTo>
                  <a:pt x="869" y="227"/>
                </a:lnTo>
                <a:lnTo>
                  <a:pt x="872" y="234"/>
                </a:lnTo>
                <a:lnTo>
                  <a:pt x="873" y="241"/>
                </a:lnTo>
                <a:lnTo>
                  <a:pt x="874" y="248"/>
                </a:lnTo>
                <a:lnTo>
                  <a:pt x="875" y="256"/>
                </a:lnTo>
                <a:lnTo>
                  <a:pt x="875" y="679"/>
                </a:lnTo>
                <a:close/>
                <a:moveTo>
                  <a:pt x="30" y="679"/>
                </a:moveTo>
                <a:lnTo>
                  <a:pt x="30" y="256"/>
                </a:lnTo>
                <a:lnTo>
                  <a:pt x="30" y="248"/>
                </a:lnTo>
                <a:lnTo>
                  <a:pt x="31" y="241"/>
                </a:lnTo>
                <a:lnTo>
                  <a:pt x="34" y="234"/>
                </a:lnTo>
                <a:lnTo>
                  <a:pt x="36" y="227"/>
                </a:lnTo>
                <a:lnTo>
                  <a:pt x="39" y="220"/>
                </a:lnTo>
                <a:lnTo>
                  <a:pt x="43" y="214"/>
                </a:lnTo>
                <a:lnTo>
                  <a:pt x="47" y="209"/>
                </a:lnTo>
                <a:lnTo>
                  <a:pt x="52" y="203"/>
                </a:lnTo>
                <a:lnTo>
                  <a:pt x="57" y="198"/>
                </a:lnTo>
                <a:lnTo>
                  <a:pt x="63" y="194"/>
                </a:lnTo>
                <a:lnTo>
                  <a:pt x="70" y="190"/>
                </a:lnTo>
                <a:lnTo>
                  <a:pt x="76" y="187"/>
                </a:lnTo>
                <a:lnTo>
                  <a:pt x="83" y="184"/>
                </a:lnTo>
                <a:lnTo>
                  <a:pt x="90" y="182"/>
                </a:lnTo>
                <a:lnTo>
                  <a:pt x="98" y="181"/>
                </a:lnTo>
                <a:lnTo>
                  <a:pt x="105" y="181"/>
                </a:lnTo>
                <a:lnTo>
                  <a:pt x="151" y="181"/>
                </a:lnTo>
                <a:lnTo>
                  <a:pt x="151" y="754"/>
                </a:lnTo>
                <a:lnTo>
                  <a:pt x="105" y="754"/>
                </a:lnTo>
                <a:lnTo>
                  <a:pt x="98" y="754"/>
                </a:lnTo>
                <a:lnTo>
                  <a:pt x="90" y="752"/>
                </a:lnTo>
                <a:lnTo>
                  <a:pt x="83" y="750"/>
                </a:lnTo>
                <a:lnTo>
                  <a:pt x="76" y="748"/>
                </a:lnTo>
                <a:lnTo>
                  <a:pt x="70" y="745"/>
                </a:lnTo>
                <a:lnTo>
                  <a:pt x="63" y="741"/>
                </a:lnTo>
                <a:lnTo>
                  <a:pt x="57" y="736"/>
                </a:lnTo>
                <a:lnTo>
                  <a:pt x="52" y="732"/>
                </a:lnTo>
                <a:lnTo>
                  <a:pt x="47" y="727"/>
                </a:lnTo>
                <a:lnTo>
                  <a:pt x="43" y="720"/>
                </a:lnTo>
                <a:lnTo>
                  <a:pt x="39" y="715"/>
                </a:lnTo>
                <a:lnTo>
                  <a:pt x="36" y="708"/>
                </a:lnTo>
                <a:lnTo>
                  <a:pt x="34" y="701"/>
                </a:lnTo>
                <a:lnTo>
                  <a:pt x="31" y="694"/>
                </a:lnTo>
                <a:lnTo>
                  <a:pt x="30" y="686"/>
                </a:lnTo>
                <a:lnTo>
                  <a:pt x="30" y="679"/>
                </a:lnTo>
                <a:close/>
                <a:moveTo>
                  <a:pt x="332" y="90"/>
                </a:moveTo>
                <a:lnTo>
                  <a:pt x="332" y="84"/>
                </a:lnTo>
                <a:lnTo>
                  <a:pt x="333" y="78"/>
                </a:lnTo>
                <a:lnTo>
                  <a:pt x="334" y="73"/>
                </a:lnTo>
                <a:lnTo>
                  <a:pt x="336" y="66"/>
                </a:lnTo>
                <a:lnTo>
                  <a:pt x="339" y="62"/>
                </a:lnTo>
                <a:lnTo>
                  <a:pt x="342" y="57"/>
                </a:lnTo>
                <a:lnTo>
                  <a:pt x="345" y="52"/>
                </a:lnTo>
                <a:lnTo>
                  <a:pt x="349" y="48"/>
                </a:lnTo>
                <a:lnTo>
                  <a:pt x="354" y="44"/>
                </a:lnTo>
                <a:lnTo>
                  <a:pt x="358" y="40"/>
                </a:lnTo>
                <a:lnTo>
                  <a:pt x="363" y="37"/>
                </a:lnTo>
                <a:lnTo>
                  <a:pt x="369" y="34"/>
                </a:lnTo>
                <a:lnTo>
                  <a:pt x="374" y="33"/>
                </a:lnTo>
                <a:lnTo>
                  <a:pt x="380" y="31"/>
                </a:lnTo>
                <a:lnTo>
                  <a:pt x="386" y="30"/>
                </a:lnTo>
                <a:lnTo>
                  <a:pt x="392" y="30"/>
                </a:lnTo>
                <a:lnTo>
                  <a:pt x="513" y="30"/>
                </a:lnTo>
                <a:lnTo>
                  <a:pt x="519" y="30"/>
                </a:lnTo>
                <a:lnTo>
                  <a:pt x="525" y="31"/>
                </a:lnTo>
                <a:lnTo>
                  <a:pt x="530" y="33"/>
                </a:lnTo>
                <a:lnTo>
                  <a:pt x="537" y="34"/>
                </a:lnTo>
                <a:lnTo>
                  <a:pt x="542" y="37"/>
                </a:lnTo>
                <a:lnTo>
                  <a:pt x="546" y="40"/>
                </a:lnTo>
                <a:lnTo>
                  <a:pt x="552" y="44"/>
                </a:lnTo>
                <a:lnTo>
                  <a:pt x="556" y="48"/>
                </a:lnTo>
                <a:lnTo>
                  <a:pt x="559" y="52"/>
                </a:lnTo>
                <a:lnTo>
                  <a:pt x="562" y="57"/>
                </a:lnTo>
                <a:lnTo>
                  <a:pt x="566" y="62"/>
                </a:lnTo>
                <a:lnTo>
                  <a:pt x="569" y="66"/>
                </a:lnTo>
                <a:lnTo>
                  <a:pt x="571" y="73"/>
                </a:lnTo>
                <a:lnTo>
                  <a:pt x="572" y="78"/>
                </a:lnTo>
                <a:lnTo>
                  <a:pt x="573" y="84"/>
                </a:lnTo>
                <a:lnTo>
                  <a:pt x="573" y="90"/>
                </a:lnTo>
                <a:lnTo>
                  <a:pt x="573" y="151"/>
                </a:lnTo>
                <a:lnTo>
                  <a:pt x="332" y="151"/>
                </a:lnTo>
                <a:lnTo>
                  <a:pt x="332" y="90"/>
                </a:lnTo>
                <a:close/>
                <a:moveTo>
                  <a:pt x="633" y="181"/>
                </a:moveTo>
                <a:lnTo>
                  <a:pt x="724" y="181"/>
                </a:lnTo>
                <a:lnTo>
                  <a:pt x="724" y="754"/>
                </a:lnTo>
                <a:lnTo>
                  <a:pt x="633" y="754"/>
                </a:lnTo>
                <a:lnTo>
                  <a:pt x="633" y="181"/>
                </a:lnTo>
                <a:close/>
                <a:moveTo>
                  <a:pt x="271" y="754"/>
                </a:moveTo>
                <a:lnTo>
                  <a:pt x="181" y="754"/>
                </a:lnTo>
                <a:lnTo>
                  <a:pt x="181" y="181"/>
                </a:lnTo>
                <a:lnTo>
                  <a:pt x="271" y="181"/>
                </a:lnTo>
                <a:lnTo>
                  <a:pt x="271" y="754"/>
                </a:lnTo>
                <a:close/>
                <a:moveTo>
                  <a:pt x="301" y="181"/>
                </a:moveTo>
                <a:lnTo>
                  <a:pt x="603" y="181"/>
                </a:lnTo>
                <a:lnTo>
                  <a:pt x="603" y="754"/>
                </a:lnTo>
                <a:lnTo>
                  <a:pt x="301" y="754"/>
                </a:lnTo>
                <a:lnTo>
                  <a:pt x="301" y="181"/>
                </a:lnTo>
                <a:close/>
                <a:moveTo>
                  <a:pt x="799" y="151"/>
                </a:moveTo>
                <a:lnTo>
                  <a:pt x="603" y="151"/>
                </a:lnTo>
                <a:lnTo>
                  <a:pt x="603" y="90"/>
                </a:lnTo>
                <a:lnTo>
                  <a:pt x="603" y="81"/>
                </a:lnTo>
                <a:lnTo>
                  <a:pt x="601" y="72"/>
                </a:lnTo>
                <a:lnTo>
                  <a:pt x="599" y="63"/>
                </a:lnTo>
                <a:lnTo>
                  <a:pt x="597" y="54"/>
                </a:lnTo>
                <a:lnTo>
                  <a:pt x="592" y="47"/>
                </a:lnTo>
                <a:lnTo>
                  <a:pt x="588" y="39"/>
                </a:lnTo>
                <a:lnTo>
                  <a:pt x="583" y="33"/>
                </a:lnTo>
                <a:lnTo>
                  <a:pt x="576" y="27"/>
                </a:lnTo>
                <a:lnTo>
                  <a:pt x="570" y="20"/>
                </a:lnTo>
                <a:lnTo>
                  <a:pt x="563" y="15"/>
                </a:lnTo>
                <a:lnTo>
                  <a:pt x="556" y="11"/>
                </a:lnTo>
                <a:lnTo>
                  <a:pt x="548" y="6"/>
                </a:lnTo>
                <a:lnTo>
                  <a:pt x="540" y="4"/>
                </a:lnTo>
                <a:lnTo>
                  <a:pt x="531" y="2"/>
                </a:lnTo>
                <a:lnTo>
                  <a:pt x="522" y="0"/>
                </a:lnTo>
                <a:lnTo>
                  <a:pt x="513" y="0"/>
                </a:lnTo>
                <a:lnTo>
                  <a:pt x="392" y="0"/>
                </a:lnTo>
                <a:lnTo>
                  <a:pt x="383" y="0"/>
                </a:lnTo>
                <a:lnTo>
                  <a:pt x="374" y="1"/>
                </a:lnTo>
                <a:lnTo>
                  <a:pt x="365" y="4"/>
                </a:lnTo>
                <a:lnTo>
                  <a:pt x="357" y="6"/>
                </a:lnTo>
                <a:lnTo>
                  <a:pt x="349" y="11"/>
                </a:lnTo>
                <a:lnTo>
                  <a:pt x="342" y="15"/>
                </a:lnTo>
                <a:lnTo>
                  <a:pt x="334" y="20"/>
                </a:lnTo>
                <a:lnTo>
                  <a:pt x="328" y="27"/>
                </a:lnTo>
                <a:lnTo>
                  <a:pt x="323" y="33"/>
                </a:lnTo>
                <a:lnTo>
                  <a:pt x="317" y="39"/>
                </a:lnTo>
                <a:lnTo>
                  <a:pt x="313" y="47"/>
                </a:lnTo>
                <a:lnTo>
                  <a:pt x="309" y="55"/>
                </a:lnTo>
                <a:lnTo>
                  <a:pt x="305" y="63"/>
                </a:lnTo>
                <a:lnTo>
                  <a:pt x="303" y="72"/>
                </a:lnTo>
                <a:lnTo>
                  <a:pt x="302" y="81"/>
                </a:lnTo>
                <a:lnTo>
                  <a:pt x="301" y="90"/>
                </a:lnTo>
                <a:lnTo>
                  <a:pt x="301" y="151"/>
                </a:lnTo>
                <a:lnTo>
                  <a:pt x="105" y="151"/>
                </a:lnTo>
                <a:lnTo>
                  <a:pt x="95" y="151"/>
                </a:lnTo>
                <a:lnTo>
                  <a:pt x="84" y="153"/>
                </a:lnTo>
                <a:lnTo>
                  <a:pt x="74" y="155"/>
                </a:lnTo>
                <a:lnTo>
                  <a:pt x="65" y="159"/>
                </a:lnTo>
                <a:lnTo>
                  <a:pt x="55" y="164"/>
                </a:lnTo>
                <a:lnTo>
                  <a:pt x="46" y="169"/>
                </a:lnTo>
                <a:lnTo>
                  <a:pt x="39" y="175"/>
                </a:lnTo>
                <a:lnTo>
                  <a:pt x="31" y="182"/>
                </a:lnTo>
                <a:lnTo>
                  <a:pt x="24" y="189"/>
                </a:lnTo>
                <a:lnTo>
                  <a:pt x="19" y="198"/>
                </a:lnTo>
                <a:lnTo>
                  <a:pt x="13" y="206"/>
                </a:lnTo>
                <a:lnTo>
                  <a:pt x="8" y="215"/>
                </a:lnTo>
                <a:lnTo>
                  <a:pt x="5" y="225"/>
                </a:lnTo>
                <a:lnTo>
                  <a:pt x="2" y="235"/>
                </a:lnTo>
                <a:lnTo>
                  <a:pt x="0" y="245"/>
                </a:lnTo>
                <a:lnTo>
                  <a:pt x="0" y="256"/>
                </a:lnTo>
                <a:lnTo>
                  <a:pt x="0" y="679"/>
                </a:lnTo>
                <a:lnTo>
                  <a:pt x="0" y="689"/>
                </a:lnTo>
                <a:lnTo>
                  <a:pt x="2" y="700"/>
                </a:lnTo>
                <a:lnTo>
                  <a:pt x="5" y="710"/>
                </a:lnTo>
                <a:lnTo>
                  <a:pt x="8" y="719"/>
                </a:lnTo>
                <a:lnTo>
                  <a:pt x="13" y="729"/>
                </a:lnTo>
                <a:lnTo>
                  <a:pt x="19" y="737"/>
                </a:lnTo>
                <a:lnTo>
                  <a:pt x="24" y="746"/>
                </a:lnTo>
                <a:lnTo>
                  <a:pt x="31" y="754"/>
                </a:lnTo>
                <a:lnTo>
                  <a:pt x="39" y="760"/>
                </a:lnTo>
                <a:lnTo>
                  <a:pt x="46" y="766"/>
                </a:lnTo>
                <a:lnTo>
                  <a:pt x="55" y="772"/>
                </a:lnTo>
                <a:lnTo>
                  <a:pt x="65" y="776"/>
                </a:lnTo>
                <a:lnTo>
                  <a:pt x="74" y="779"/>
                </a:lnTo>
                <a:lnTo>
                  <a:pt x="84" y="781"/>
                </a:lnTo>
                <a:lnTo>
                  <a:pt x="95" y="784"/>
                </a:lnTo>
                <a:lnTo>
                  <a:pt x="105" y="784"/>
                </a:lnTo>
                <a:lnTo>
                  <a:pt x="799" y="784"/>
                </a:lnTo>
                <a:lnTo>
                  <a:pt x="810" y="784"/>
                </a:lnTo>
                <a:lnTo>
                  <a:pt x="820" y="781"/>
                </a:lnTo>
                <a:lnTo>
                  <a:pt x="831" y="779"/>
                </a:lnTo>
                <a:lnTo>
                  <a:pt x="841" y="776"/>
                </a:lnTo>
                <a:lnTo>
                  <a:pt x="849" y="772"/>
                </a:lnTo>
                <a:lnTo>
                  <a:pt x="858" y="766"/>
                </a:lnTo>
                <a:lnTo>
                  <a:pt x="866" y="760"/>
                </a:lnTo>
                <a:lnTo>
                  <a:pt x="874" y="754"/>
                </a:lnTo>
                <a:lnTo>
                  <a:pt x="880" y="746"/>
                </a:lnTo>
                <a:lnTo>
                  <a:pt x="887" y="737"/>
                </a:lnTo>
                <a:lnTo>
                  <a:pt x="892" y="729"/>
                </a:lnTo>
                <a:lnTo>
                  <a:pt x="896" y="719"/>
                </a:lnTo>
                <a:lnTo>
                  <a:pt x="901" y="710"/>
                </a:lnTo>
                <a:lnTo>
                  <a:pt x="903" y="700"/>
                </a:lnTo>
                <a:lnTo>
                  <a:pt x="904" y="689"/>
                </a:lnTo>
                <a:lnTo>
                  <a:pt x="905" y="679"/>
                </a:lnTo>
                <a:lnTo>
                  <a:pt x="905" y="256"/>
                </a:lnTo>
                <a:lnTo>
                  <a:pt x="904" y="245"/>
                </a:lnTo>
                <a:lnTo>
                  <a:pt x="903" y="235"/>
                </a:lnTo>
                <a:lnTo>
                  <a:pt x="901" y="225"/>
                </a:lnTo>
                <a:lnTo>
                  <a:pt x="896" y="215"/>
                </a:lnTo>
                <a:lnTo>
                  <a:pt x="892" y="206"/>
                </a:lnTo>
                <a:lnTo>
                  <a:pt x="887" y="198"/>
                </a:lnTo>
                <a:lnTo>
                  <a:pt x="880" y="189"/>
                </a:lnTo>
                <a:lnTo>
                  <a:pt x="874" y="182"/>
                </a:lnTo>
                <a:lnTo>
                  <a:pt x="866" y="174"/>
                </a:lnTo>
                <a:lnTo>
                  <a:pt x="858" y="169"/>
                </a:lnTo>
                <a:lnTo>
                  <a:pt x="849" y="164"/>
                </a:lnTo>
                <a:lnTo>
                  <a:pt x="841" y="159"/>
                </a:lnTo>
                <a:lnTo>
                  <a:pt x="831" y="155"/>
                </a:lnTo>
                <a:lnTo>
                  <a:pt x="820" y="153"/>
                </a:lnTo>
                <a:lnTo>
                  <a:pt x="810" y="151"/>
                </a:lnTo>
                <a:lnTo>
                  <a:pt x="799" y="1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5852233" y="2116408"/>
            <a:ext cx="420692" cy="392800"/>
            <a:chOff x="6683892" y="852815"/>
            <a:chExt cx="420692" cy="392800"/>
          </a:xfrm>
        </p:grpSpPr>
        <p:sp>
          <p:nvSpPr>
            <p:cNvPr id="52" name="Freeform 314"/>
            <p:cNvSpPr>
              <a:spLocks/>
            </p:cNvSpPr>
            <p:nvPr/>
          </p:nvSpPr>
          <p:spPr bwMode="auto">
            <a:xfrm>
              <a:off x="6739674" y="1061999"/>
              <a:ext cx="309127" cy="183616"/>
            </a:xfrm>
            <a:custGeom>
              <a:avLst/>
              <a:gdLst>
                <a:gd name="T0" fmla="*/ 647 w 662"/>
                <a:gd name="T1" fmla="*/ 0 h 392"/>
                <a:gd name="T2" fmla="*/ 644 w 662"/>
                <a:gd name="T3" fmla="*/ 1 h 392"/>
                <a:gd name="T4" fmla="*/ 641 w 662"/>
                <a:gd name="T5" fmla="*/ 2 h 392"/>
                <a:gd name="T6" fmla="*/ 639 w 662"/>
                <a:gd name="T7" fmla="*/ 3 h 392"/>
                <a:gd name="T8" fmla="*/ 637 w 662"/>
                <a:gd name="T9" fmla="*/ 5 h 392"/>
                <a:gd name="T10" fmla="*/ 634 w 662"/>
                <a:gd name="T11" fmla="*/ 7 h 392"/>
                <a:gd name="T12" fmla="*/ 633 w 662"/>
                <a:gd name="T13" fmla="*/ 10 h 392"/>
                <a:gd name="T14" fmla="*/ 632 w 662"/>
                <a:gd name="T15" fmla="*/ 13 h 392"/>
                <a:gd name="T16" fmla="*/ 632 w 662"/>
                <a:gd name="T17" fmla="*/ 16 h 392"/>
                <a:gd name="T18" fmla="*/ 632 w 662"/>
                <a:gd name="T19" fmla="*/ 361 h 392"/>
                <a:gd name="T20" fmla="*/ 451 w 662"/>
                <a:gd name="T21" fmla="*/ 361 h 392"/>
                <a:gd name="T22" fmla="*/ 451 w 662"/>
                <a:gd name="T23" fmla="*/ 91 h 392"/>
                <a:gd name="T24" fmla="*/ 211 w 662"/>
                <a:gd name="T25" fmla="*/ 91 h 392"/>
                <a:gd name="T26" fmla="*/ 211 w 662"/>
                <a:gd name="T27" fmla="*/ 361 h 392"/>
                <a:gd name="T28" fmla="*/ 30 w 662"/>
                <a:gd name="T29" fmla="*/ 361 h 392"/>
                <a:gd name="T30" fmla="*/ 30 w 662"/>
                <a:gd name="T31" fmla="*/ 15 h 392"/>
                <a:gd name="T32" fmla="*/ 30 w 662"/>
                <a:gd name="T33" fmla="*/ 13 h 392"/>
                <a:gd name="T34" fmla="*/ 29 w 662"/>
                <a:gd name="T35" fmla="*/ 10 h 392"/>
                <a:gd name="T36" fmla="*/ 27 w 662"/>
                <a:gd name="T37" fmla="*/ 7 h 392"/>
                <a:gd name="T38" fmla="*/ 25 w 662"/>
                <a:gd name="T39" fmla="*/ 5 h 392"/>
                <a:gd name="T40" fmla="*/ 23 w 662"/>
                <a:gd name="T41" fmla="*/ 3 h 392"/>
                <a:gd name="T42" fmla="*/ 21 w 662"/>
                <a:gd name="T43" fmla="*/ 2 h 392"/>
                <a:gd name="T44" fmla="*/ 18 w 662"/>
                <a:gd name="T45" fmla="*/ 1 h 392"/>
                <a:gd name="T46" fmla="*/ 15 w 662"/>
                <a:gd name="T47" fmla="*/ 0 h 392"/>
                <a:gd name="T48" fmla="*/ 11 w 662"/>
                <a:gd name="T49" fmla="*/ 1 h 392"/>
                <a:gd name="T50" fmla="*/ 9 w 662"/>
                <a:gd name="T51" fmla="*/ 2 h 392"/>
                <a:gd name="T52" fmla="*/ 6 w 662"/>
                <a:gd name="T53" fmla="*/ 3 h 392"/>
                <a:gd name="T54" fmla="*/ 4 w 662"/>
                <a:gd name="T55" fmla="*/ 5 h 392"/>
                <a:gd name="T56" fmla="*/ 3 w 662"/>
                <a:gd name="T57" fmla="*/ 7 h 392"/>
                <a:gd name="T58" fmla="*/ 1 w 662"/>
                <a:gd name="T59" fmla="*/ 10 h 392"/>
                <a:gd name="T60" fmla="*/ 0 w 662"/>
                <a:gd name="T61" fmla="*/ 13 h 392"/>
                <a:gd name="T62" fmla="*/ 0 w 662"/>
                <a:gd name="T63" fmla="*/ 16 h 392"/>
                <a:gd name="T64" fmla="*/ 0 w 662"/>
                <a:gd name="T65" fmla="*/ 392 h 392"/>
                <a:gd name="T66" fmla="*/ 241 w 662"/>
                <a:gd name="T67" fmla="*/ 392 h 392"/>
                <a:gd name="T68" fmla="*/ 241 w 662"/>
                <a:gd name="T69" fmla="*/ 121 h 392"/>
                <a:gd name="T70" fmla="*/ 421 w 662"/>
                <a:gd name="T71" fmla="*/ 121 h 392"/>
                <a:gd name="T72" fmla="*/ 421 w 662"/>
                <a:gd name="T73" fmla="*/ 392 h 392"/>
                <a:gd name="T74" fmla="*/ 662 w 662"/>
                <a:gd name="T75" fmla="*/ 392 h 392"/>
                <a:gd name="T76" fmla="*/ 662 w 662"/>
                <a:gd name="T77" fmla="*/ 15 h 392"/>
                <a:gd name="T78" fmla="*/ 661 w 662"/>
                <a:gd name="T79" fmla="*/ 13 h 392"/>
                <a:gd name="T80" fmla="*/ 661 w 662"/>
                <a:gd name="T81" fmla="*/ 10 h 392"/>
                <a:gd name="T82" fmla="*/ 659 w 662"/>
                <a:gd name="T83" fmla="*/ 7 h 392"/>
                <a:gd name="T84" fmla="*/ 658 w 662"/>
                <a:gd name="T85" fmla="*/ 5 h 392"/>
                <a:gd name="T86" fmla="*/ 655 w 662"/>
                <a:gd name="T87" fmla="*/ 3 h 392"/>
                <a:gd name="T88" fmla="*/ 653 w 662"/>
                <a:gd name="T89" fmla="*/ 2 h 392"/>
                <a:gd name="T90" fmla="*/ 649 w 662"/>
                <a:gd name="T91" fmla="*/ 1 h 392"/>
                <a:gd name="T92" fmla="*/ 647 w 662"/>
                <a:gd name="T93" fmla="*/ 0 h 392"/>
                <a:gd name="T94" fmla="*/ 647 w 662"/>
                <a:gd name="T95" fmla="*/ 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62" h="392">
                  <a:moveTo>
                    <a:pt x="647" y="0"/>
                  </a:moveTo>
                  <a:lnTo>
                    <a:pt x="644" y="1"/>
                  </a:lnTo>
                  <a:lnTo>
                    <a:pt x="641" y="2"/>
                  </a:lnTo>
                  <a:lnTo>
                    <a:pt x="639" y="3"/>
                  </a:lnTo>
                  <a:lnTo>
                    <a:pt x="637" y="5"/>
                  </a:lnTo>
                  <a:lnTo>
                    <a:pt x="634" y="7"/>
                  </a:lnTo>
                  <a:lnTo>
                    <a:pt x="633" y="10"/>
                  </a:lnTo>
                  <a:lnTo>
                    <a:pt x="632" y="13"/>
                  </a:lnTo>
                  <a:lnTo>
                    <a:pt x="632" y="16"/>
                  </a:lnTo>
                  <a:lnTo>
                    <a:pt x="632" y="361"/>
                  </a:lnTo>
                  <a:lnTo>
                    <a:pt x="451" y="361"/>
                  </a:lnTo>
                  <a:lnTo>
                    <a:pt x="451" y="91"/>
                  </a:lnTo>
                  <a:lnTo>
                    <a:pt x="211" y="91"/>
                  </a:lnTo>
                  <a:lnTo>
                    <a:pt x="211" y="361"/>
                  </a:lnTo>
                  <a:lnTo>
                    <a:pt x="30" y="361"/>
                  </a:lnTo>
                  <a:lnTo>
                    <a:pt x="30" y="15"/>
                  </a:lnTo>
                  <a:lnTo>
                    <a:pt x="30" y="13"/>
                  </a:lnTo>
                  <a:lnTo>
                    <a:pt x="29" y="10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1"/>
                  </a:lnTo>
                  <a:lnTo>
                    <a:pt x="15" y="0"/>
                  </a:lnTo>
                  <a:lnTo>
                    <a:pt x="11" y="1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6"/>
                  </a:lnTo>
                  <a:lnTo>
                    <a:pt x="0" y="392"/>
                  </a:lnTo>
                  <a:lnTo>
                    <a:pt x="241" y="392"/>
                  </a:lnTo>
                  <a:lnTo>
                    <a:pt x="241" y="121"/>
                  </a:lnTo>
                  <a:lnTo>
                    <a:pt x="421" y="121"/>
                  </a:lnTo>
                  <a:lnTo>
                    <a:pt x="421" y="392"/>
                  </a:lnTo>
                  <a:lnTo>
                    <a:pt x="662" y="392"/>
                  </a:lnTo>
                  <a:lnTo>
                    <a:pt x="662" y="15"/>
                  </a:lnTo>
                  <a:lnTo>
                    <a:pt x="661" y="13"/>
                  </a:lnTo>
                  <a:lnTo>
                    <a:pt x="661" y="10"/>
                  </a:lnTo>
                  <a:lnTo>
                    <a:pt x="659" y="7"/>
                  </a:lnTo>
                  <a:lnTo>
                    <a:pt x="658" y="5"/>
                  </a:lnTo>
                  <a:lnTo>
                    <a:pt x="655" y="3"/>
                  </a:lnTo>
                  <a:lnTo>
                    <a:pt x="653" y="2"/>
                  </a:lnTo>
                  <a:lnTo>
                    <a:pt x="649" y="1"/>
                  </a:lnTo>
                  <a:lnTo>
                    <a:pt x="647" y="0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315"/>
            <p:cNvSpPr>
              <a:spLocks/>
            </p:cNvSpPr>
            <p:nvPr/>
          </p:nvSpPr>
          <p:spPr bwMode="auto">
            <a:xfrm>
              <a:off x="6683892" y="852815"/>
              <a:ext cx="420692" cy="218481"/>
            </a:xfrm>
            <a:custGeom>
              <a:avLst/>
              <a:gdLst>
                <a:gd name="T0" fmla="*/ 899 w 903"/>
                <a:gd name="T1" fmla="*/ 441 h 468"/>
                <a:gd name="T2" fmla="*/ 463 w 903"/>
                <a:gd name="T3" fmla="*/ 4 h 468"/>
                <a:gd name="T4" fmla="*/ 461 w 903"/>
                <a:gd name="T5" fmla="*/ 3 h 468"/>
                <a:gd name="T6" fmla="*/ 457 w 903"/>
                <a:gd name="T7" fmla="*/ 1 h 468"/>
                <a:gd name="T8" fmla="*/ 455 w 903"/>
                <a:gd name="T9" fmla="*/ 1 h 468"/>
                <a:gd name="T10" fmla="*/ 452 w 903"/>
                <a:gd name="T11" fmla="*/ 0 h 468"/>
                <a:gd name="T12" fmla="*/ 449 w 903"/>
                <a:gd name="T13" fmla="*/ 1 h 468"/>
                <a:gd name="T14" fmla="*/ 447 w 903"/>
                <a:gd name="T15" fmla="*/ 1 h 468"/>
                <a:gd name="T16" fmla="*/ 443 w 903"/>
                <a:gd name="T17" fmla="*/ 3 h 468"/>
                <a:gd name="T18" fmla="*/ 441 w 903"/>
                <a:gd name="T19" fmla="*/ 4 h 468"/>
                <a:gd name="T20" fmla="*/ 5 w 903"/>
                <a:gd name="T21" fmla="*/ 441 h 468"/>
                <a:gd name="T22" fmla="*/ 3 w 903"/>
                <a:gd name="T23" fmla="*/ 444 h 468"/>
                <a:gd name="T24" fmla="*/ 2 w 903"/>
                <a:gd name="T25" fmla="*/ 447 h 468"/>
                <a:gd name="T26" fmla="*/ 0 w 903"/>
                <a:gd name="T27" fmla="*/ 450 h 468"/>
                <a:gd name="T28" fmla="*/ 0 w 903"/>
                <a:gd name="T29" fmla="*/ 452 h 468"/>
                <a:gd name="T30" fmla="*/ 0 w 903"/>
                <a:gd name="T31" fmla="*/ 455 h 468"/>
                <a:gd name="T32" fmla="*/ 2 w 903"/>
                <a:gd name="T33" fmla="*/ 458 h 468"/>
                <a:gd name="T34" fmla="*/ 3 w 903"/>
                <a:gd name="T35" fmla="*/ 460 h 468"/>
                <a:gd name="T36" fmla="*/ 5 w 903"/>
                <a:gd name="T37" fmla="*/ 463 h 468"/>
                <a:gd name="T38" fmla="*/ 7 w 903"/>
                <a:gd name="T39" fmla="*/ 465 h 468"/>
                <a:gd name="T40" fmla="*/ 10 w 903"/>
                <a:gd name="T41" fmla="*/ 466 h 468"/>
                <a:gd name="T42" fmla="*/ 12 w 903"/>
                <a:gd name="T43" fmla="*/ 467 h 468"/>
                <a:gd name="T44" fmla="*/ 15 w 903"/>
                <a:gd name="T45" fmla="*/ 468 h 468"/>
                <a:gd name="T46" fmla="*/ 19 w 903"/>
                <a:gd name="T47" fmla="*/ 467 h 468"/>
                <a:gd name="T48" fmla="*/ 21 w 903"/>
                <a:gd name="T49" fmla="*/ 467 h 468"/>
                <a:gd name="T50" fmla="*/ 24 w 903"/>
                <a:gd name="T51" fmla="*/ 465 h 468"/>
                <a:gd name="T52" fmla="*/ 26 w 903"/>
                <a:gd name="T53" fmla="*/ 463 h 468"/>
                <a:gd name="T54" fmla="*/ 452 w 903"/>
                <a:gd name="T55" fmla="*/ 37 h 468"/>
                <a:gd name="T56" fmla="*/ 878 w 903"/>
                <a:gd name="T57" fmla="*/ 463 h 468"/>
                <a:gd name="T58" fmla="*/ 880 w 903"/>
                <a:gd name="T59" fmla="*/ 465 h 468"/>
                <a:gd name="T60" fmla="*/ 883 w 903"/>
                <a:gd name="T61" fmla="*/ 466 h 468"/>
                <a:gd name="T62" fmla="*/ 885 w 903"/>
                <a:gd name="T63" fmla="*/ 467 h 468"/>
                <a:gd name="T64" fmla="*/ 888 w 903"/>
                <a:gd name="T65" fmla="*/ 468 h 468"/>
                <a:gd name="T66" fmla="*/ 892 w 903"/>
                <a:gd name="T67" fmla="*/ 467 h 468"/>
                <a:gd name="T68" fmla="*/ 894 w 903"/>
                <a:gd name="T69" fmla="*/ 466 h 468"/>
                <a:gd name="T70" fmla="*/ 897 w 903"/>
                <a:gd name="T71" fmla="*/ 465 h 468"/>
                <a:gd name="T72" fmla="*/ 899 w 903"/>
                <a:gd name="T73" fmla="*/ 463 h 468"/>
                <a:gd name="T74" fmla="*/ 901 w 903"/>
                <a:gd name="T75" fmla="*/ 460 h 468"/>
                <a:gd name="T76" fmla="*/ 902 w 903"/>
                <a:gd name="T77" fmla="*/ 458 h 468"/>
                <a:gd name="T78" fmla="*/ 903 w 903"/>
                <a:gd name="T79" fmla="*/ 455 h 468"/>
                <a:gd name="T80" fmla="*/ 903 w 903"/>
                <a:gd name="T81" fmla="*/ 452 h 468"/>
                <a:gd name="T82" fmla="*/ 903 w 903"/>
                <a:gd name="T83" fmla="*/ 450 h 468"/>
                <a:gd name="T84" fmla="*/ 902 w 903"/>
                <a:gd name="T85" fmla="*/ 447 h 468"/>
                <a:gd name="T86" fmla="*/ 901 w 903"/>
                <a:gd name="T87" fmla="*/ 444 h 468"/>
                <a:gd name="T88" fmla="*/ 899 w 903"/>
                <a:gd name="T89" fmla="*/ 442 h 468"/>
                <a:gd name="T90" fmla="*/ 899 w 903"/>
                <a:gd name="T91" fmla="*/ 441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3" h="468">
                  <a:moveTo>
                    <a:pt x="899" y="441"/>
                  </a:moveTo>
                  <a:lnTo>
                    <a:pt x="463" y="4"/>
                  </a:lnTo>
                  <a:lnTo>
                    <a:pt x="461" y="3"/>
                  </a:lnTo>
                  <a:lnTo>
                    <a:pt x="457" y="1"/>
                  </a:lnTo>
                  <a:lnTo>
                    <a:pt x="455" y="1"/>
                  </a:lnTo>
                  <a:lnTo>
                    <a:pt x="452" y="0"/>
                  </a:lnTo>
                  <a:lnTo>
                    <a:pt x="449" y="1"/>
                  </a:lnTo>
                  <a:lnTo>
                    <a:pt x="447" y="1"/>
                  </a:lnTo>
                  <a:lnTo>
                    <a:pt x="443" y="3"/>
                  </a:lnTo>
                  <a:lnTo>
                    <a:pt x="441" y="4"/>
                  </a:lnTo>
                  <a:lnTo>
                    <a:pt x="5" y="441"/>
                  </a:lnTo>
                  <a:lnTo>
                    <a:pt x="3" y="444"/>
                  </a:lnTo>
                  <a:lnTo>
                    <a:pt x="2" y="447"/>
                  </a:lnTo>
                  <a:lnTo>
                    <a:pt x="0" y="450"/>
                  </a:lnTo>
                  <a:lnTo>
                    <a:pt x="0" y="452"/>
                  </a:lnTo>
                  <a:lnTo>
                    <a:pt x="0" y="455"/>
                  </a:lnTo>
                  <a:lnTo>
                    <a:pt x="2" y="458"/>
                  </a:lnTo>
                  <a:lnTo>
                    <a:pt x="3" y="460"/>
                  </a:lnTo>
                  <a:lnTo>
                    <a:pt x="5" y="463"/>
                  </a:lnTo>
                  <a:lnTo>
                    <a:pt x="7" y="465"/>
                  </a:lnTo>
                  <a:lnTo>
                    <a:pt x="10" y="466"/>
                  </a:lnTo>
                  <a:lnTo>
                    <a:pt x="12" y="467"/>
                  </a:lnTo>
                  <a:lnTo>
                    <a:pt x="15" y="468"/>
                  </a:lnTo>
                  <a:lnTo>
                    <a:pt x="19" y="467"/>
                  </a:lnTo>
                  <a:lnTo>
                    <a:pt x="21" y="467"/>
                  </a:lnTo>
                  <a:lnTo>
                    <a:pt x="24" y="465"/>
                  </a:lnTo>
                  <a:lnTo>
                    <a:pt x="26" y="463"/>
                  </a:lnTo>
                  <a:lnTo>
                    <a:pt x="452" y="37"/>
                  </a:lnTo>
                  <a:lnTo>
                    <a:pt x="878" y="463"/>
                  </a:lnTo>
                  <a:lnTo>
                    <a:pt x="880" y="465"/>
                  </a:lnTo>
                  <a:lnTo>
                    <a:pt x="883" y="466"/>
                  </a:lnTo>
                  <a:lnTo>
                    <a:pt x="885" y="467"/>
                  </a:lnTo>
                  <a:lnTo>
                    <a:pt x="888" y="468"/>
                  </a:lnTo>
                  <a:lnTo>
                    <a:pt x="892" y="467"/>
                  </a:lnTo>
                  <a:lnTo>
                    <a:pt x="894" y="466"/>
                  </a:lnTo>
                  <a:lnTo>
                    <a:pt x="897" y="465"/>
                  </a:lnTo>
                  <a:lnTo>
                    <a:pt x="899" y="463"/>
                  </a:lnTo>
                  <a:lnTo>
                    <a:pt x="901" y="460"/>
                  </a:lnTo>
                  <a:lnTo>
                    <a:pt x="902" y="458"/>
                  </a:lnTo>
                  <a:lnTo>
                    <a:pt x="903" y="455"/>
                  </a:lnTo>
                  <a:lnTo>
                    <a:pt x="903" y="452"/>
                  </a:lnTo>
                  <a:lnTo>
                    <a:pt x="903" y="450"/>
                  </a:lnTo>
                  <a:lnTo>
                    <a:pt x="902" y="447"/>
                  </a:lnTo>
                  <a:lnTo>
                    <a:pt x="901" y="444"/>
                  </a:lnTo>
                  <a:lnTo>
                    <a:pt x="899" y="442"/>
                  </a:lnTo>
                  <a:lnTo>
                    <a:pt x="899" y="4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16"/>
            <p:cNvSpPr>
              <a:spLocks/>
            </p:cNvSpPr>
            <p:nvPr/>
          </p:nvSpPr>
          <p:spPr bwMode="auto">
            <a:xfrm>
              <a:off x="6948858" y="866761"/>
              <a:ext cx="85998" cy="83674"/>
            </a:xfrm>
            <a:custGeom>
              <a:avLst/>
              <a:gdLst>
                <a:gd name="T0" fmla="*/ 15 w 181"/>
                <a:gd name="T1" fmla="*/ 30 h 182"/>
                <a:gd name="T2" fmla="*/ 151 w 181"/>
                <a:gd name="T3" fmla="*/ 30 h 182"/>
                <a:gd name="T4" fmla="*/ 151 w 181"/>
                <a:gd name="T5" fmla="*/ 167 h 182"/>
                <a:gd name="T6" fmla="*/ 151 w 181"/>
                <a:gd name="T7" fmla="*/ 170 h 182"/>
                <a:gd name="T8" fmla="*/ 152 w 181"/>
                <a:gd name="T9" fmla="*/ 172 h 182"/>
                <a:gd name="T10" fmla="*/ 153 w 181"/>
                <a:gd name="T11" fmla="*/ 175 h 182"/>
                <a:gd name="T12" fmla="*/ 156 w 181"/>
                <a:gd name="T13" fmla="*/ 177 h 182"/>
                <a:gd name="T14" fmla="*/ 158 w 181"/>
                <a:gd name="T15" fmla="*/ 178 h 182"/>
                <a:gd name="T16" fmla="*/ 160 w 181"/>
                <a:gd name="T17" fmla="*/ 180 h 182"/>
                <a:gd name="T18" fmla="*/ 163 w 181"/>
                <a:gd name="T19" fmla="*/ 182 h 182"/>
                <a:gd name="T20" fmla="*/ 166 w 181"/>
                <a:gd name="T21" fmla="*/ 182 h 182"/>
                <a:gd name="T22" fmla="*/ 168 w 181"/>
                <a:gd name="T23" fmla="*/ 182 h 182"/>
                <a:gd name="T24" fmla="*/ 172 w 181"/>
                <a:gd name="T25" fmla="*/ 180 h 182"/>
                <a:gd name="T26" fmla="*/ 174 w 181"/>
                <a:gd name="T27" fmla="*/ 178 h 182"/>
                <a:gd name="T28" fmla="*/ 176 w 181"/>
                <a:gd name="T29" fmla="*/ 177 h 182"/>
                <a:gd name="T30" fmla="*/ 178 w 181"/>
                <a:gd name="T31" fmla="*/ 175 h 182"/>
                <a:gd name="T32" fmla="*/ 179 w 181"/>
                <a:gd name="T33" fmla="*/ 172 h 182"/>
                <a:gd name="T34" fmla="*/ 180 w 181"/>
                <a:gd name="T35" fmla="*/ 170 h 182"/>
                <a:gd name="T36" fmla="*/ 181 w 181"/>
                <a:gd name="T37" fmla="*/ 167 h 182"/>
                <a:gd name="T38" fmla="*/ 181 w 181"/>
                <a:gd name="T39" fmla="*/ 0 h 182"/>
                <a:gd name="T40" fmla="*/ 15 w 181"/>
                <a:gd name="T41" fmla="*/ 0 h 182"/>
                <a:gd name="T42" fmla="*/ 12 w 181"/>
                <a:gd name="T43" fmla="*/ 1 h 182"/>
                <a:gd name="T44" fmla="*/ 10 w 181"/>
                <a:gd name="T45" fmla="*/ 2 h 182"/>
                <a:gd name="T46" fmla="*/ 7 w 181"/>
                <a:gd name="T47" fmla="*/ 3 h 182"/>
                <a:gd name="T48" fmla="*/ 4 w 181"/>
                <a:gd name="T49" fmla="*/ 6 h 182"/>
                <a:gd name="T50" fmla="*/ 3 w 181"/>
                <a:gd name="T51" fmla="*/ 8 h 182"/>
                <a:gd name="T52" fmla="*/ 1 w 181"/>
                <a:gd name="T53" fmla="*/ 10 h 182"/>
                <a:gd name="T54" fmla="*/ 0 w 181"/>
                <a:gd name="T55" fmla="*/ 13 h 182"/>
                <a:gd name="T56" fmla="*/ 0 w 181"/>
                <a:gd name="T57" fmla="*/ 16 h 182"/>
                <a:gd name="T58" fmla="*/ 0 w 181"/>
                <a:gd name="T59" fmla="*/ 18 h 182"/>
                <a:gd name="T60" fmla="*/ 1 w 181"/>
                <a:gd name="T61" fmla="*/ 22 h 182"/>
                <a:gd name="T62" fmla="*/ 3 w 181"/>
                <a:gd name="T63" fmla="*/ 24 h 182"/>
                <a:gd name="T64" fmla="*/ 4 w 181"/>
                <a:gd name="T65" fmla="*/ 26 h 182"/>
                <a:gd name="T66" fmla="*/ 7 w 181"/>
                <a:gd name="T67" fmla="*/ 28 h 182"/>
                <a:gd name="T68" fmla="*/ 10 w 181"/>
                <a:gd name="T69" fmla="*/ 29 h 182"/>
                <a:gd name="T70" fmla="*/ 12 w 181"/>
                <a:gd name="T71" fmla="*/ 30 h 182"/>
                <a:gd name="T72" fmla="*/ 15 w 181"/>
                <a:gd name="T73" fmla="*/ 31 h 182"/>
                <a:gd name="T74" fmla="*/ 15 w 181"/>
                <a:gd name="T75" fmla="*/ 3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1" h="182">
                  <a:moveTo>
                    <a:pt x="15" y="30"/>
                  </a:moveTo>
                  <a:lnTo>
                    <a:pt x="151" y="30"/>
                  </a:lnTo>
                  <a:lnTo>
                    <a:pt x="151" y="167"/>
                  </a:lnTo>
                  <a:lnTo>
                    <a:pt x="151" y="170"/>
                  </a:lnTo>
                  <a:lnTo>
                    <a:pt x="152" y="172"/>
                  </a:lnTo>
                  <a:lnTo>
                    <a:pt x="153" y="175"/>
                  </a:lnTo>
                  <a:lnTo>
                    <a:pt x="156" y="177"/>
                  </a:lnTo>
                  <a:lnTo>
                    <a:pt x="158" y="178"/>
                  </a:lnTo>
                  <a:lnTo>
                    <a:pt x="160" y="180"/>
                  </a:lnTo>
                  <a:lnTo>
                    <a:pt x="163" y="182"/>
                  </a:lnTo>
                  <a:lnTo>
                    <a:pt x="166" y="182"/>
                  </a:lnTo>
                  <a:lnTo>
                    <a:pt x="168" y="182"/>
                  </a:lnTo>
                  <a:lnTo>
                    <a:pt x="172" y="180"/>
                  </a:lnTo>
                  <a:lnTo>
                    <a:pt x="174" y="178"/>
                  </a:lnTo>
                  <a:lnTo>
                    <a:pt x="176" y="177"/>
                  </a:lnTo>
                  <a:lnTo>
                    <a:pt x="178" y="175"/>
                  </a:lnTo>
                  <a:lnTo>
                    <a:pt x="179" y="172"/>
                  </a:lnTo>
                  <a:lnTo>
                    <a:pt x="180" y="170"/>
                  </a:lnTo>
                  <a:lnTo>
                    <a:pt x="181" y="167"/>
                  </a:lnTo>
                  <a:lnTo>
                    <a:pt x="181" y="0"/>
                  </a:lnTo>
                  <a:lnTo>
                    <a:pt x="15" y="0"/>
                  </a:lnTo>
                  <a:lnTo>
                    <a:pt x="12" y="1"/>
                  </a:lnTo>
                  <a:lnTo>
                    <a:pt x="10" y="2"/>
                  </a:lnTo>
                  <a:lnTo>
                    <a:pt x="7" y="3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1" y="22"/>
                  </a:lnTo>
                  <a:lnTo>
                    <a:pt x="3" y="24"/>
                  </a:lnTo>
                  <a:lnTo>
                    <a:pt x="4" y="26"/>
                  </a:lnTo>
                  <a:lnTo>
                    <a:pt x="7" y="28"/>
                  </a:lnTo>
                  <a:lnTo>
                    <a:pt x="10" y="29"/>
                  </a:lnTo>
                  <a:lnTo>
                    <a:pt x="12" y="30"/>
                  </a:lnTo>
                  <a:lnTo>
                    <a:pt x="15" y="31"/>
                  </a:lnTo>
                  <a:lnTo>
                    <a:pt x="15" y="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0" name="Freeform 115"/>
          <p:cNvSpPr>
            <a:spLocks noEditPoints="1"/>
          </p:cNvSpPr>
          <p:nvPr/>
        </p:nvSpPr>
        <p:spPr bwMode="auto">
          <a:xfrm>
            <a:off x="10458816" y="2106745"/>
            <a:ext cx="418367" cy="420692"/>
          </a:xfrm>
          <a:custGeom>
            <a:avLst/>
            <a:gdLst>
              <a:gd name="T0" fmla="*/ 542 w 903"/>
              <a:gd name="T1" fmla="*/ 543 h 903"/>
              <a:gd name="T2" fmla="*/ 361 w 903"/>
              <a:gd name="T3" fmla="*/ 873 h 903"/>
              <a:gd name="T4" fmla="*/ 361 w 903"/>
              <a:gd name="T5" fmla="*/ 543 h 903"/>
              <a:gd name="T6" fmla="*/ 662 w 903"/>
              <a:gd name="T7" fmla="*/ 30 h 903"/>
              <a:gd name="T8" fmla="*/ 331 w 903"/>
              <a:gd name="T9" fmla="*/ 30 h 903"/>
              <a:gd name="T10" fmla="*/ 783 w 903"/>
              <a:gd name="T11" fmla="*/ 437 h 903"/>
              <a:gd name="T12" fmla="*/ 780 w 903"/>
              <a:gd name="T13" fmla="*/ 429 h 903"/>
              <a:gd name="T14" fmla="*/ 774 w 903"/>
              <a:gd name="T15" fmla="*/ 423 h 903"/>
              <a:gd name="T16" fmla="*/ 511 w 903"/>
              <a:gd name="T17" fmla="*/ 422 h 903"/>
              <a:gd name="T18" fmla="*/ 681 w 903"/>
              <a:gd name="T19" fmla="*/ 392 h 903"/>
              <a:gd name="T20" fmla="*/ 688 w 903"/>
              <a:gd name="T21" fmla="*/ 387 h 903"/>
              <a:gd name="T22" fmla="*/ 692 w 903"/>
              <a:gd name="T23" fmla="*/ 380 h 903"/>
              <a:gd name="T24" fmla="*/ 692 w 903"/>
              <a:gd name="T25" fmla="*/ 13 h 903"/>
              <a:gd name="T26" fmla="*/ 688 w 903"/>
              <a:gd name="T27" fmla="*/ 5 h 903"/>
              <a:gd name="T28" fmla="*/ 681 w 903"/>
              <a:gd name="T29" fmla="*/ 1 h 903"/>
              <a:gd name="T30" fmla="*/ 313 w 903"/>
              <a:gd name="T31" fmla="*/ 1 h 903"/>
              <a:gd name="T32" fmla="*/ 305 w 903"/>
              <a:gd name="T33" fmla="*/ 5 h 903"/>
              <a:gd name="T34" fmla="*/ 301 w 903"/>
              <a:gd name="T35" fmla="*/ 13 h 903"/>
              <a:gd name="T36" fmla="*/ 301 w 903"/>
              <a:gd name="T37" fmla="*/ 380 h 903"/>
              <a:gd name="T38" fmla="*/ 305 w 903"/>
              <a:gd name="T39" fmla="*/ 387 h 903"/>
              <a:gd name="T40" fmla="*/ 313 w 903"/>
              <a:gd name="T41" fmla="*/ 392 h 903"/>
              <a:gd name="T42" fmla="*/ 481 w 903"/>
              <a:gd name="T43" fmla="*/ 422 h 903"/>
              <a:gd name="T44" fmla="*/ 129 w 903"/>
              <a:gd name="T45" fmla="*/ 423 h 903"/>
              <a:gd name="T46" fmla="*/ 123 w 903"/>
              <a:gd name="T47" fmla="*/ 429 h 903"/>
              <a:gd name="T48" fmla="*/ 121 w 903"/>
              <a:gd name="T49" fmla="*/ 437 h 903"/>
              <a:gd name="T50" fmla="*/ 11 w 903"/>
              <a:gd name="T51" fmla="*/ 513 h 903"/>
              <a:gd name="T52" fmla="*/ 4 w 903"/>
              <a:gd name="T53" fmla="*/ 517 h 903"/>
              <a:gd name="T54" fmla="*/ 1 w 903"/>
              <a:gd name="T55" fmla="*/ 525 h 903"/>
              <a:gd name="T56" fmla="*/ 1 w 903"/>
              <a:gd name="T57" fmla="*/ 891 h 903"/>
              <a:gd name="T58" fmla="*/ 4 w 903"/>
              <a:gd name="T59" fmla="*/ 899 h 903"/>
              <a:gd name="T60" fmla="*/ 11 w 903"/>
              <a:gd name="T61" fmla="*/ 903 h 903"/>
              <a:gd name="T62" fmla="*/ 379 w 903"/>
              <a:gd name="T63" fmla="*/ 903 h 903"/>
              <a:gd name="T64" fmla="*/ 387 w 903"/>
              <a:gd name="T65" fmla="*/ 899 h 903"/>
              <a:gd name="T66" fmla="*/ 391 w 903"/>
              <a:gd name="T67" fmla="*/ 891 h 903"/>
              <a:gd name="T68" fmla="*/ 391 w 903"/>
              <a:gd name="T69" fmla="*/ 525 h 903"/>
              <a:gd name="T70" fmla="*/ 387 w 903"/>
              <a:gd name="T71" fmla="*/ 517 h 903"/>
              <a:gd name="T72" fmla="*/ 379 w 903"/>
              <a:gd name="T73" fmla="*/ 513 h 903"/>
              <a:gd name="T74" fmla="*/ 151 w 903"/>
              <a:gd name="T75" fmla="*/ 452 h 903"/>
              <a:gd name="T76" fmla="*/ 526 w 903"/>
              <a:gd name="T77" fmla="*/ 513 h 903"/>
              <a:gd name="T78" fmla="*/ 519 w 903"/>
              <a:gd name="T79" fmla="*/ 515 h 903"/>
              <a:gd name="T80" fmla="*/ 513 w 903"/>
              <a:gd name="T81" fmla="*/ 521 h 903"/>
              <a:gd name="T82" fmla="*/ 511 w 903"/>
              <a:gd name="T83" fmla="*/ 888 h 903"/>
              <a:gd name="T84" fmla="*/ 514 w 903"/>
              <a:gd name="T85" fmla="*/ 897 h 903"/>
              <a:gd name="T86" fmla="*/ 521 w 903"/>
              <a:gd name="T87" fmla="*/ 902 h 903"/>
              <a:gd name="T88" fmla="*/ 888 w 903"/>
              <a:gd name="T89" fmla="*/ 903 h 903"/>
              <a:gd name="T90" fmla="*/ 896 w 903"/>
              <a:gd name="T91" fmla="*/ 901 h 903"/>
              <a:gd name="T92" fmla="*/ 902 w 903"/>
              <a:gd name="T93" fmla="*/ 895 h 903"/>
              <a:gd name="T94" fmla="*/ 903 w 903"/>
              <a:gd name="T95" fmla="*/ 528 h 903"/>
              <a:gd name="T96" fmla="*/ 901 w 903"/>
              <a:gd name="T97" fmla="*/ 519 h 903"/>
              <a:gd name="T98" fmla="*/ 894 w 903"/>
              <a:gd name="T99" fmla="*/ 514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03" h="903">
                <a:moveTo>
                  <a:pt x="873" y="873"/>
                </a:moveTo>
                <a:lnTo>
                  <a:pt x="542" y="873"/>
                </a:lnTo>
                <a:lnTo>
                  <a:pt x="542" y="543"/>
                </a:lnTo>
                <a:lnTo>
                  <a:pt x="873" y="543"/>
                </a:lnTo>
                <a:lnTo>
                  <a:pt x="873" y="873"/>
                </a:lnTo>
                <a:close/>
                <a:moveTo>
                  <a:pt x="361" y="873"/>
                </a:moveTo>
                <a:lnTo>
                  <a:pt x="30" y="873"/>
                </a:lnTo>
                <a:lnTo>
                  <a:pt x="30" y="543"/>
                </a:lnTo>
                <a:lnTo>
                  <a:pt x="361" y="543"/>
                </a:lnTo>
                <a:lnTo>
                  <a:pt x="361" y="873"/>
                </a:lnTo>
                <a:close/>
                <a:moveTo>
                  <a:pt x="331" y="30"/>
                </a:moveTo>
                <a:lnTo>
                  <a:pt x="662" y="30"/>
                </a:lnTo>
                <a:lnTo>
                  <a:pt x="662" y="362"/>
                </a:lnTo>
                <a:lnTo>
                  <a:pt x="331" y="362"/>
                </a:lnTo>
                <a:lnTo>
                  <a:pt x="331" y="30"/>
                </a:lnTo>
                <a:close/>
                <a:moveTo>
                  <a:pt x="888" y="513"/>
                </a:moveTo>
                <a:lnTo>
                  <a:pt x="783" y="513"/>
                </a:lnTo>
                <a:lnTo>
                  <a:pt x="783" y="437"/>
                </a:lnTo>
                <a:lnTo>
                  <a:pt x="783" y="435"/>
                </a:lnTo>
                <a:lnTo>
                  <a:pt x="781" y="431"/>
                </a:lnTo>
                <a:lnTo>
                  <a:pt x="780" y="429"/>
                </a:lnTo>
                <a:lnTo>
                  <a:pt x="778" y="426"/>
                </a:lnTo>
                <a:lnTo>
                  <a:pt x="776" y="425"/>
                </a:lnTo>
                <a:lnTo>
                  <a:pt x="774" y="423"/>
                </a:lnTo>
                <a:lnTo>
                  <a:pt x="771" y="423"/>
                </a:lnTo>
                <a:lnTo>
                  <a:pt x="768" y="422"/>
                </a:lnTo>
                <a:lnTo>
                  <a:pt x="511" y="422"/>
                </a:lnTo>
                <a:lnTo>
                  <a:pt x="511" y="392"/>
                </a:lnTo>
                <a:lnTo>
                  <a:pt x="677" y="392"/>
                </a:lnTo>
                <a:lnTo>
                  <a:pt x="681" y="392"/>
                </a:lnTo>
                <a:lnTo>
                  <a:pt x="683" y="391"/>
                </a:lnTo>
                <a:lnTo>
                  <a:pt x="686" y="389"/>
                </a:lnTo>
                <a:lnTo>
                  <a:pt x="688" y="387"/>
                </a:lnTo>
                <a:lnTo>
                  <a:pt x="689" y="385"/>
                </a:lnTo>
                <a:lnTo>
                  <a:pt x="691" y="383"/>
                </a:lnTo>
                <a:lnTo>
                  <a:pt x="692" y="380"/>
                </a:lnTo>
                <a:lnTo>
                  <a:pt x="692" y="377"/>
                </a:lnTo>
                <a:lnTo>
                  <a:pt x="692" y="15"/>
                </a:lnTo>
                <a:lnTo>
                  <a:pt x="692" y="13"/>
                </a:lnTo>
                <a:lnTo>
                  <a:pt x="691" y="10"/>
                </a:lnTo>
                <a:lnTo>
                  <a:pt x="689" y="8"/>
                </a:lnTo>
                <a:lnTo>
                  <a:pt x="688" y="5"/>
                </a:lnTo>
                <a:lnTo>
                  <a:pt x="686" y="3"/>
                </a:lnTo>
                <a:lnTo>
                  <a:pt x="683" y="1"/>
                </a:lnTo>
                <a:lnTo>
                  <a:pt x="681" y="1"/>
                </a:lnTo>
                <a:lnTo>
                  <a:pt x="677" y="0"/>
                </a:lnTo>
                <a:lnTo>
                  <a:pt x="316" y="0"/>
                </a:lnTo>
                <a:lnTo>
                  <a:pt x="313" y="1"/>
                </a:lnTo>
                <a:lnTo>
                  <a:pt x="311" y="1"/>
                </a:lnTo>
                <a:lnTo>
                  <a:pt x="307" y="3"/>
                </a:lnTo>
                <a:lnTo>
                  <a:pt x="305" y="5"/>
                </a:lnTo>
                <a:lnTo>
                  <a:pt x="303" y="8"/>
                </a:lnTo>
                <a:lnTo>
                  <a:pt x="302" y="10"/>
                </a:lnTo>
                <a:lnTo>
                  <a:pt x="301" y="13"/>
                </a:lnTo>
                <a:lnTo>
                  <a:pt x="301" y="15"/>
                </a:lnTo>
                <a:lnTo>
                  <a:pt x="301" y="377"/>
                </a:lnTo>
                <a:lnTo>
                  <a:pt x="301" y="380"/>
                </a:lnTo>
                <a:lnTo>
                  <a:pt x="302" y="383"/>
                </a:lnTo>
                <a:lnTo>
                  <a:pt x="303" y="385"/>
                </a:lnTo>
                <a:lnTo>
                  <a:pt x="305" y="387"/>
                </a:lnTo>
                <a:lnTo>
                  <a:pt x="307" y="389"/>
                </a:lnTo>
                <a:lnTo>
                  <a:pt x="311" y="391"/>
                </a:lnTo>
                <a:lnTo>
                  <a:pt x="313" y="392"/>
                </a:lnTo>
                <a:lnTo>
                  <a:pt x="316" y="392"/>
                </a:lnTo>
                <a:lnTo>
                  <a:pt x="481" y="392"/>
                </a:lnTo>
                <a:lnTo>
                  <a:pt x="481" y="422"/>
                </a:lnTo>
                <a:lnTo>
                  <a:pt x="136" y="422"/>
                </a:lnTo>
                <a:lnTo>
                  <a:pt x="133" y="423"/>
                </a:lnTo>
                <a:lnTo>
                  <a:pt x="129" y="423"/>
                </a:lnTo>
                <a:lnTo>
                  <a:pt x="127" y="425"/>
                </a:lnTo>
                <a:lnTo>
                  <a:pt x="125" y="426"/>
                </a:lnTo>
                <a:lnTo>
                  <a:pt x="123" y="429"/>
                </a:lnTo>
                <a:lnTo>
                  <a:pt x="122" y="431"/>
                </a:lnTo>
                <a:lnTo>
                  <a:pt x="121" y="435"/>
                </a:lnTo>
                <a:lnTo>
                  <a:pt x="121" y="437"/>
                </a:lnTo>
                <a:lnTo>
                  <a:pt x="121" y="513"/>
                </a:lnTo>
                <a:lnTo>
                  <a:pt x="15" y="513"/>
                </a:lnTo>
                <a:lnTo>
                  <a:pt x="11" y="513"/>
                </a:lnTo>
                <a:lnTo>
                  <a:pt x="9" y="514"/>
                </a:lnTo>
                <a:lnTo>
                  <a:pt x="6" y="515"/>
                </a:lnTo>
                <a:lnTo>
                  <a:pt x="4" y="517"/>
                </a:lnTo>
                <a:lnTo>
                  <a:pt x="3" y="519"/>
                </a:lnTo>
                <a:lnTo>
                  <a:pt x="1" y="521"/>
                </a:lnTo>
                <a:lnTo>
                  <a:pt x="1" y="525"/>
                </a:lnTo>
                <a:lnTo>
                  <a:pt x="0" y="528"/>
                </a:lnTo>
                <a:lnTo>
                  <a:pt x="0" y="888"/>
                </a:lnTo>
                <a:lnTo>
                  <a:pt x="1" y="891"/>
                </a:lnTo>
                <a:lnTo>
                  <a:pt x="1" y="895"/>
                </a:lnTo>
                <a:lnTo>
                  <a:pt x="3" y="897"/>
                </a:lnTo>
                <a:lnTo>
                  <a:pt x="4" y="899"/>
                </a:lnTo>
                <a:lnTo>
                  <a:pt x="6" y="901"/>
                </a:lnTo>
                <a:lnTo>
                  <a:pt x="9" y="902"/>
                </a:lnTo>
                <a:lnTo>
                  <a:pt x="11" y="903"/>
                </a:lnTo>
                <a:lnTo>
                  <a:pt x="15" y="903"/>
                </a:lnTo>
                <a:lnTo>
                  <a:pt x="376" y="903"/>
                </a:lnTo>
                <a:lnTo>
                  <a:pt x="379" y="903"/>
                </a:lnTo>
                <a:lnTo>
                  <a:pt x="382" y="902"/>
                </a:lnTo>
                <a:lnTo>
                  <a:pt x="385" y="901"/>
                </a:lnTo>
                <a:lnTo>
                  <a:pt x="387" y="899"/>
                </a:lnTo>
                <a:lnTo>
                  <a:pt x="389" y="897"/>
                </a:lnTo>
                <a:lnTo>
                  <a:pt x="390" y="895"/>
                </a:lnTo>
                <a:lnTo>
                  <a:pt x="391" y="891"/>
                </a:lnTo>
                <a:lnTo>
                  <a:pt x="391" y="888"/>
                </a:lnTo>
                <a:lnTo>
                  <a:pt x="391" y="528"/>
                </a:lnTo>
                <a:lnTo>
                  <a:pt x="391" y="525"/>
                </a:lnTo>
                <a:lnTo>
                  <a:pt x="390" y="521"/>
                </a:lnTo>
                <a:lnTo>
                  <a:pt x="389" y="519"/>
                </a:lnTo>
                <a:lnTo>
                  <a:pt x="387" y="517"/>
                </a:lnTo>
                <a:lnTo>
                  <a:pt x="385" y="515"/>
                </a:lnTo>
                <a:lnTo>
                  <a:pt x="382" y="514"/>
                </a:lnTo>
                <a:lnTo>
                  <a:pt x="379" y="513"/>
                </a:lnTo>
                <a:lnTo>
                  <a:pt x="376" y="513"/>
                </a:lnTo>
                <a:lnTo>
                  <a:pt x="151" y="513"/>
                </a:lnTo>
                <a:lnTo>
                  <a:pt x="151" y="452"/>
                </a:lnTo>
                <a:lnTo>
                  <a:pt x="753" y="452"/>
                </a:lnTo>
                <a:lnTo>
                  <a:pt x="753" y="513"/>
                </a:lnTo>
                <a:lnTo>
                  <a:pt x="526" y="513"/>
                </a:lnTo>
                <a:lnTo>
                  <a:pt x="524" y="513"/>
                </a:lnTo>
                <a:lnTo>
                  <a:pt x="521" y="514"/>
                </a:lnTo>
                <a:lnTo>
                  <a:pt x="519" y="515"/>
                </a:lnTo>
                <a:lnTo>
                  <a:pt x="517" y="517"/>
                </a:lnTo>
                <a:lnTo>
                  <a:pt x="514" y="519"/>
                </a:lnTo>
                <a:lnTo>
                  <a:pt x="513" y="521"/>
                </a:lnTo>
                <a:lnTo>
                  <a:pt x="512" y="525"/>
                </a:lnTo>
                <a:lnTo>
                  <a:pt x="511" y="528"/>
                </a:lnTo>
                <a:lnTo>
                  <a:pt x="511" y="888"/>
                </a:lnTo>
                <a:lnTo>
                  <a:pt x="512" y="891"/>
                </a:lnTo>
                <a:lnTo>
                  <a:pt x="513" y="895"/>
                </a:lnTo>
                <a:lnTo>
                  <a:pt x="514" y="897"/>
                </a:lnTo>
                <a:lnTo>
                  <a:pt x="517" y="899"/>
                </a:lnTo>
                <a:lnTo>
                  <a:pt x="519" y="901"/>
                </a:lnTo>
                <a:lnTo>
                  <a:pt x="521" y="902"/>
                </a:lnTo>
                <a:lnTo>
                  <a:pt x="524" y="903"/>
                </a:lnTo>
                <a:lnTo>
                  <a:pt x="526" y="903"/>
                </a:lnTo>
                <a:lnTo>
                  <a:pt x="888" y="903"/>
                </a:lnTo>
                <a:lnTo>
                  <a:pt x="891" y="903"/>
                </a:lnTo>
                <a:lnTo>
                  <a:pt x="894" y="902"/>
                </a:lnTo>
                <a:lnTo>
                  <a:pt x="896" y="901"/>
                </a:lnTo>
                <a:lnTo>
                  <a:pt x="898" y="899"/>
                </a:lnTo>
                <a:lnTo>
                  <a:pt x="901" y="897"/>
                </a:lnTo>
                <a:lnTo>
                  <a:pt x="902" y="895"/>
                </a:lnTo>
                <a:lnTo>
                  <a:pt x="903" y="891"/>
                </a:lnTo>
                <a:lnTo>
                  <a:pt x="903" y="888"/>
                </a:lnTo>
                <a:lnTo>
                  <a:pt x="903" y="528"/>
                </a:lnTo>
                <a:lnTo>
                  <a:pt x="903" y="525"/>
                </a:lnTo>
                <a:lnTo>
                  <a:pt x="902" y="521"/>
                </a:lnTo>
                <a:lnTo>
                  <a:pt x="901" y="519"/>
                </a:lnTo>
                <a:lnTo>
                  <a:pt x="898" y="517"/>
                </a:lnTo>
                <a:lnTo>
                  <a:pt x="896" y="515"/>
                </a:lnTo>
                <a:lnTo>
                  <a:pt x="894" y="514"/>
                </a:lnTo>
                <a:lnTo>
                  <a:pt x="891" y="513"/>
                </a:lnTo>
                <a:lnTo>
                  <a:pt x="888" y="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8150889" y="2107908"/>
            <a:ext cx="418367" cy="418367"/>
            <a:chOff x="8869733" y="743989"/>
            <a:chExt cx="418367" cy="418367"/>
          </a:xfrm>
        </p:grpSpPr>
        <p:sp>
          <p:nvSpPr>
            <p:cNvPr id="64" name="Freeform 7"/>
            <p:cNvSpPr>
              <a:spLocks noEditPoints="1"/>
            </p:cNvSpPr>
            <p:nvPr/>
          </p:nvSpPr>
          <p:spPr bwMode="auto">
            <a:xfrm>
              <a:off x="9176535" y="883445"/>
              <a:ext cx="83673" cy="83673"/>
            </a:xfrm>
            <a:custGeom>
              <a:avLst/>
              <a:gdLst>
                <a:gd name="T0" fmla="*/ 102 w 180"/>
                <a:gd name="T1" fmla="*/ 31 h 180"/>
                <a:gd name="T2" fmla="*/ 119 w 180"/>
                <a:gd name="T3" fmla="*/ 36 h 180"/>
                <a:gd name="T4" fmla="*/ 133 w 180"/>
                <a:gd name="T5" fmla="*/ 47 h 180"/>
                <a:gd name="T6" fmla="*/ 142 w 180"/>
                <a:gd name="T7" fmla="*/ 61 h 180"/>
                <a:gd name="T8" fmla="*/ 149 w 180"/>
                <a:gd name="T9" fmla="*/ 77 h 180"/>
                <a:gd name="T10" fmla="*/ 150 w 180"/>
                <a:gd name="T11" fmla="*/ 95 h 180"/>
                <a:gd name="T12" fmla="*/ 146 w 180"/>
                <a:gd name="T13" fmla="*/ 113 h 180"/>
                <a:gd name="T14" fmla="*/ 136 w 180"/>
                <a:gd name="T15" fmla="*/ 127 h 180"/>
                <a:gd name="T16" fmla="*/ 124 w 180"/>
                <a:gd name="T17" fmla="*/ 139 h 180"/>
                <a:gd name="T18" fmla="*/ 108 w 180"/>
                <a:gd name="T19" fmla="*/ 147 h 180"/>
                <a:gd name="T20" fmla="*/ 90 w 180"/>
                <a:gd name="T21" fmla="*/ 150 h 180"/>
                <a:gd name="T22" fmla="*/ 73 w 180"/>
                <a:gd name="T23" fmla="*/ 147 h 180"/>
                <a:gd name="T24" fmla="*/ 57 w 180"/>
                <a:gd name="T25" fmla="*/ 139 h 180"/>
                <a:gd name="T26" fmla="*/ 44 w 180"/>
                <a:gd name="T27" fmla="*/ 127 h 180"/>
                <a:gd name="T28" fmla="*/ 34 w 180"/>
                <a:gd name="T29" fmla="*/ 113 h 180"/>
                <a:gd name="T30" fmla="*/ 30 w 180"/>
                <a:gd name="T31" fmla="*/ 96 h 180"/>
                <a:gd name="T32" fmla="*/ 31 w 180"/>
                <a:gd name="T33" fmla="*/ 77 h 180"/>
                <a:gd name="T34" fmla="*/ 37 w 180"/>
                <a:gd name="T35" fmla="*/ 61 h 180"/>
                <a:gd name="T36" fmla="*/ 48 w 180"/>
                <a:gd name="T37" fmla="*/ 47 h 180"/>
                <a:gd name="T38" fmla="*/ 61 w 180"/>
                <a:gd name="T39" fmla="*/ 36 h 180"/>
                <a:gd name="T40" fmla="*/ 78 w 180"/>
                <a:gd name="T41" fmla="*/ 31 h 180"/>
                <a:gd name="T42" fmla="*/ 90 w 180"/>
                <a:gd name="T43" fmla="*/ 180 h 180"/>
                <a:gd name="T44" fmla="*/ 117 w 180"/>
                <a:gd name="T45" fmla="*/ 176 h 180"/>
                <a:gd name="T46" fmla="*/ 140 w 180"/>
                <a:gd name="T47" fmla="*/ 165 h 180"/>
                <a:gd name="T48" fmla="*/ 160 w 180"/>
                <a:gd name="T49" fmla="*/ 147 h 180"/>
                <a:gd name="T50" fmla="*/ 173 w 180"/>
                <a:gd name="T51" fmla="*/ 125 h 180"/>
                <a:gd name="T52" fmla="*/ 180 w 180"/>
                <a:gd name="T53" fmla="*/ 98 h 180"/>
                <a:gd name="T54" fmla="*/ 179 w 180"/>
                <a:gd name="T55" fmla="*/ 72 h 180"/>
                <a:gd name="T56" fmla="*/ 169 w 180"/>
                <a:gd name="T57" fmla="*/ 47 h 180"/>
                <a:gd name="T58" fmla="*/ 154 w 180"/>
                <a:gd name="T59" fmla="*/ 25 h 180"/>
                <a:gd name="T60" fmla="*/ 133 w 180"/>
                <a:gd name="T61" fmla="*/ 10 h 180"/>
                <a:gd name="T62" fmla="*/ 108 w 180"/>
                <a:gd name="T63" fmla="*/ 1 h 180"/>
                <a:gd name="T64" fmla="*/ 81 w 180"/>
                <a:gd name="T65" fmla="*/ 0 h 180"/>
                <a:gd name="T66" fmla="*/ 54 w 180"/>
                <a:gd name="T67" fmla="*/ 6 h 180"/>
                <a:gd name="T68" fmla="*/ 33 w 180"/>
                <a:gd name="T69" fmla="*/ 20 h 180"/>
                <a:gd name="T70" fmla="*/ 15 w 180"/>
                <a:gd name="T71" fmla="*/ 39 h 180"/>
                <a:gd name="T72" fmla="*/ 4 w 180"/>
                <a:gd name="T73" fmla="*/ 63 h 180"/>
                <a:gd name="T74" fmla="*/ 0 w 180"/>
                <a:gd name="T75" fmla="*/ 90 h 180"/>
                <a:gd name="T76" fmla="*/ 4 w 180"/>
                <a:gd name="T77" fmla="*/ 117 h 180"/>
                <a:gd name="T78" fmla="*/ 15 w 180"/>
                <a:gd name="T79" fmla="*/ 140 h 180"/>
                <a:gd name="T80" fmla="*/ 33 w 180"/>
                <a:gd name="T81" fmla="*/ 160 h 180"/>
                <a:gd name="T82" fmla="*/ 54 w 180"/>
                <a:gd name="T83" fmla="*/ 172 h 180"/>
                <a:gd name="T84" fmla="*/ 81 w 180"/>
                <a:gd name="T8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0" h="180">
                  <a:moveTo>
                    <a:pt x="90" y="30"/>
                  </a:moveTo>
                  <a:lnTo>
                    <a:pt x="96" y="30"/>
                  </a:lnTo>
                  <a:lnTo>
                    <a:pt x="102" y="31"/>
                  </a:lnTo>
                  <a:lnTo>
                    <a:pt x="108" y="32"/>
                  </a:lnTo>
                  <a:lnTo>
                    <a:pt x="113" y="34"/>
                  </a:lnTo>
                  <a:lnTo>
                    <a:pt x="119" y="36"/>
                  </a:lnTo>
                  <a:lnTo>
                    <a:pt x="124" y="39"/>
                  </a:lnTo>
                  <a:lnTo>
                    <a:pt x="128" y="43"/>
                  </a:lnTo>
                  <a:lnTo>
                    <a:pt x="133" y="47"/>
                  </a:lnTo>
                  <a:lnTo>
                    <a:pt x="136" y="51"/>
                  </a:lnTo>
                  <a:lnTo>
                    <a:pt x="140" y="56"/>
                  </a:lnTo>
                  <a:lnTo>
                    <a:pt x="142" y="61"/>
                  </a:lnTo>
                  <a:lnTo>
                    <a:pt x="146" y="66"/>
                  </a:lnTo>
                  <a:lnTo>
                    <a:pt x="148" y="72"/>
                  </a:lnTo>
                  <a:lnTo>
                    <a:pt x="149" y="77"/>
                  </a:lnTo>
                  <a:lnTo>
                    <a:pt x="150" y="83"/>
                  </a:lnTo>
                  <a:lnTo>
                    <a:pt x="150" y="90"/>
                  </a:lnTo>
                  <a:lnTo>
                    <a:pt x="150" y="95"/>
                  </a:lnTo>
                  <a:lnTo>
                    <a:pt x="149" y="102"/>
                  </a:lnTo>
                  <a:lnTo>
                    <a:pt x="148" y="107"/>
                  </a:lnTo>
                  <a:lnTo>
                    <a:pt x="146" y="113"/>
                  </a:lnTo>
                  <a:lnTo>
                    <a:pt x="142" y="118"/>
                  </a:lnTo>
                  <a:lnTo>
                    <a:pt x="140" y="123"/>
                  </a:lnTo>
                  <a:lnTo>
                    <a:pt x="136" y="127"/>
                  </a:lnTo>
                  <a:lnTo>
                    <a:pt x="133" y="132"/>
                  </a:lnTo>
                  <a:lnTo>
                    <a:pt x="128" y="136"/>
                  </a:lnTo>
                  <a:lnTo>
                    <a:pt x="124" y="139"/>
                  </a:lnTo>
                  <a:lnTo>
                    <a:pt x="119" y="142"/>
                  </a:lnTo>
                  <a:lnTo>
                    <a:pt x="113" y="144"/>
                  </a:lnTo>
                  <a:lnTo>
                    <a:pt x="108" y="147"/>
                  </a:lnTo>
                  <a:lnTo>
                    <a:pt x="102" y="149"/>
                  </a:lnTo>
                  <a:lnTo>
                    <a:pt x="96" y="150"/>
                  </a:lnTo>
                  <a:lnTo>
                    <a:pt x="90" y="150"/>
                  </a:lnTo>
                  <a:lnTo>
                    <a:pt x="83" y="150"/>
                  </a:lnTo>
                  <a:lnTo>
                    <a:pt x="78" y="149"/>
                  </a:lnTo>
                  <a:lnTo>
                    <a:pt x="73" y="147"/>
                  </a:lnTo>
                  <a:lnTo>
                    <a:pt x="66" y="144"/>
                  </a:lnTo>
                  <a:lnTo>
                    <a:pt x="61" y="142"/>
                  </a:lnTo>
                  <a:lnTo>
                    <a:pt x="57" y="139"/>
                  </a:lnTo>
                  <a:lnTo>
                    <a:pt x="52" y="136"/>
                  </a:lnTo>
                  <a:lnTo>
                    <a:pt x="48" y="132"/>
                  </a:lnTo>
                  <a:lnTo>
                    <a:pt x="44" y="127"/>
                  </a:lnTo>
                  <a:lnTo>
                    <a:pt x="41" y="123"/>
                  </a:lnTo>
                  <a:lnTo>
                    <a:pt x="37" y="118"/>
                  </a:lnTo>
                  <a:lnTo>
                    <a:pt x="34" y="113"/>
                  </a:lnTo>
                  <a:lnTo>
                    <a:pt x="33" y="107"/>
                  </a:lnTo>
                  <a:lnTo>
                    <a:pt x="31" y="102"/>
                  </a:lnTo>
                  <a:lnTo>
                    <a:pt x="30" y="96"/>
                  </a:lnTo>
                  <a:lnTo>
                    <a:pt x="30" y="90"/>
                  </a:lnTo>
                  <a:lnTo>
                    <a:pt x="30" y="83"/>
                  </a:lnTo>
                  <a:lnTo>
                    <a:pt x="31" y="77"/>
                  </a:lnTo>
                  <a:lnTo>
                    <a:pt x="33" y="72"/>
                  </a:lnTo>
                  <a:lnTo>
                    <a:pt x="34" y="66"/>
                  </a:lnTo>
                  <a:lnTo>
                    <a:pt x="37" y="61"/>
                  </a:lnTo>
                  <a:lnTo>
                    <a:pt x="41" y="56"/>
                  </a:lnTo>
                  <a:lnTo>
                    <a:pt x="44" y="51"/>
                  </a:lnTo>
                  <a:lnTo>
                    <a:pt x="48" y="47"/>
                  </a:lnTo>
                  <a:lnTo>
                    <a:pt x="52" y="43"/>
                  </a:lnTo>
                  <a:lnTo>
                    <a:pt x="57" y="39"/>
                  </a:lnTo>
                  <a:lnTo>
                    <a:pt x="61" y="36"/>
                  </a:lnTo>
                  <a:lnTo>
                    <a:pt x="66" y="34"/>
                  </a:lnTo>
                  <a:lnTo>
                    <a:pt x="73" y="32"/>
                  </a:lnTo>
                  <a:lnTo>
                    <a:pt x="78" y="31"/>
                  </a:lnTo>
                  <a:lnTo>
                    <a:pt x="83" y="30"/>
                  </a:lnTo>
                  <a:lnTo>
                    <a:pt x="90" y="30"/>
                  </a:lnTo>
                  <a:close/>
                  <a:moveTo>
                    <a:pt x="90" y="180"/>
                  </a:moveTo>
                  <a:lnTo>
                    <a:pt x="99" y="180"/>
                  </a:lnTo>
                  <a:lnTo>
                    <a:pt x="108" y="178"/>
                  </a:lnTo>
                  <a:lnTo>
                    <a:pt x="117" y="176"/>
                  </a:lnTo>
                  <a:lnTo>
                    <a:pt x="125" y="172"/>
                  </a:lnTo>
                  <a:lnTo>
                    <a:pt x="133" y="169"/>
                  </a:lnTo>
                  <a:lnTo>
                    <a:pt x="140" y="165"/>
                  </a:lnTo>
                  <a:lnTo>
                    <a:pt x="148" y="160"/>
                  </a:lnTo>
                  <a:lnTo>
                    <a:pt x="154" y="153"/>
                  </a:lnTo>
                  <a:lnTo>
                    <a:pt x="160" y="147"/>
                  </a:lnTo>
                  <a:lnTo>
                    <a:pt x="165" y="140"/>
                  </a:lnTo>
                  <a:lnTo>
                    <a:pt x="169" y="133"/>
                  </a:lnTo>
                  <a:lnTo>
                    <a:pt x="173" y="125"/>
                  </a:lnTo>
                  <a:lnTo>
                    <a:pt x="177" y="117"/>
                  </a:lnTo>
                  <a:lnTo>
                    <a:pt x="179" y="108"/>
                  </a:lnTo>
                  <a:lnTo>
                    <a:pt x="180" y="98"/>
                  </a:lnTo>
                  <a:lnTo>
                    <a:pt x="180" y="90"/>
                  </a:lnTo>
                  <a:lnTo>
                    <a:pt x="180" y="80"/>
                  </a:lnTo>
                  <a:lnTo>
                    <a:pt x="179" y="72"/>
                  </a:lnTo>
                  <a:lnTo>
                    <a:pt x="177" y="63"/>
                  </a:lnTo>
                  <a:lnTo>
                    <a:pt x="173" y="54"/>
                  </a:lnTo>
                  <a:lnTo>
                    <a:pt x="169" y="47"/>
                  </a:lnTo>
                  <a:lnTo>
                    <a:pt x="165" y="39"/>
                  </a:lnTo>
                  <a:lnTo>
                    <a:pt x="160" y="32"/>
                  </a:lnTo>
                  <a:lnTo>
                    <a:pt x="154" y="25"/>
                  </a:lnTo>
                  <a:lnTo>
                    <a:pt x="148" y="20"/>
                  </a:lnTo>
                  <a:lnTo>
                    <a:pt x="140" y="15"/>
                  </a:lnTo>
                  <a:lnTo>
                    <a:pt x="133" y="10"/>
                  </a:lnTo>
                  <a:lnTo>
                    <a:pt x="125" y="6"/>
                  </a:lnTo>
                  <a:lnTo>
                    <a:pt x="117" y="3"/>
                  </a:lnTo>
                  <a:lnTo>
                    <a:pt x="108" y="1"/>
                  </a:lnTo>
                  <a:lnTo>
                    <a:pt x="99" y="0"/>
                  </a:lnTo>
                  <a:lnTo>
                    <a:pt x="90" y="0"/>
                  </a:lnTo>
                  <a:lnTo>
                    <a:pt x="81" y="0"/>
                  </a:lnTo>
                  <a:lnTo>
                    <a:pt x="72" y="1"/>
                  </a:lnTo>
                  <a:lnTo>
                    <a:pt x="63" y="3"/>
                  </a:lnTo>
                  <a:lnTo>
                    <a:pt x="54" y="6"/>
                  </a:lnTo>
                  <a:lnTo>
                    <a:pt x="47" y="10"/>
                  </a:lnTo>
                  <a:lnTo>
                    <a:pt x="39" y="15"/>
                  </a:lnTo>
                  <a:lnTo>
                    <a:pt x="33" y="20"/>
                  </a:lnTo>
                  <a:lnTo>
                    <a:pt x="27" y="25"/>
                  </a:lnTo>
                  <a:lnTo>
                    <a:pt x="20" y="32"/>
                  </a:lnTo>
                  <a:lnTo>
                    <a:pt x="15" y="39"/>
                  </a:lnTo>
                  <a:lnTo>
                    <a:pt x="10" y="47"/>
                  </a:lnTo>
                  <a:lnTo>
                    <a:pt x="7" y="54"/>
                  </a:lnTo>
                  <a:lnTo>
                    <a:pt x="4" y="63"/>
                  </a:lnTo>
                  <a:lnTo>
                    <a:pt x="2" y="72"/>
                  </a:lnTo>
                  <a:lnTo>
                    <a:pt x="0" y="80"/>
                  </a:lnTo>
                  <a:lnTo>
                    <a:pt x="0" y="90"/>
                  </a:lnTo>
                  <a:lnTo>
                    <a:pt x="0" y="98"/>
                  </a:lnTo>
                  <a:lnTo>
                    <a:pt x="2" y="108"/>
                  </a:lnTo>
                  <a:lnTo>
                    <a:pt x="4" y="117"/>
                  </a:lnTo>
                  <a:lnTo>
                    <a:pt x="7" y="125"/>
                  </a:lnTo>
                  <a:lnTo>
                    <a:pt x="10" y="133"/>
                  </a:lnTo>
                  <a:lnTo>
                    <a:pt x="15" y="140"/>
                  </a:lnTo>
                  <a:lnTo>
                    <a:pt x="20" y="147"/>
                  </a:lnTo>
                  <a:lnTo>
                    <a:pt x="27" y="153"/>
                  </a:lnTo>
                  <a:lnTo>
                    <a:pt x="33" y="160"/>
                  </a:lnTo>
                  <a:lnTo>
                    <a:pt x="39" y="165"/>
                  </a:lnTo>
                  <a:lnTo>
                    <a:pt x="47" y="169"/>
                  </a:lnTo>
                  <a:lnTo>
                    <a:pt x="54" y="172"/>
                  </a:lnTo>
                  <a:lnTo>
                    <a:pt x="63" y="176"/>
                  </a:lnTo>
                  <a:lnTo>
                    <a:pt x="72" y="178"/>
                  </a:lnTo>
                  <a:lnTo>
                    <a:pt x="81" y="180"/>
                  </a:lnTo>
                  <a:lnTo>
                    <a:pt x="90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8"/>
            <p:cNvSpPr>
              <a:spLocks noEditPoints="1"/>
            </p:cNvSpPr>
            <p:nvPr/>
          </p:nvSpPr>
          <p:spPr bwMode="auto">
            <a:xfrm>
              <a:off x="9150968" y="981064"/>
              <a:ext cx="137132" cy="181292"/>
            </a:xfrm>
            <a:custGeom>
              <a:avLst/>
              <a:gdLst>
                <a:gd name="T0" fmla="*/ 175 w 295"/>
                <a:gd name="T1" fmla="*/ 210 h 391"/>
                <a:gd name="T2" fmla="*/ 115 w 295"/>
                <a:gd name="T3" fmla="*/ 361 h 391"/>
                <a:gd name="T4" fmla="*/ 103 w 295"/>
                <a:gd name="T5" fmla="*/ 208 h 391"/>
                <a:gd name="T6" fmla="*/ 84 w 295"/>
                <a:gd name="T7" fmla="*/ 200 h 391"/>
                <a:gd name="T8" fmla="*/ 68 w 295"/>
                <a:gd name="T9" fmla="*/ 189 h 391"/>
                <a:gd name="T10" fmla="*/ 55 w 295"/>
                <a:gd name="T11" fmla="*/ 173 h 391"/>
                <a:gd name="T12" fmla="*/ 45 w 295"/>
                <a:gd name="T13" fmla="*/ 151 h 391"/>
                <a:gd name="T14" fmla="*/ 39 w 295"/>
                <a:gd name="T15" fmla="*/ 126 h 391"/>
                <a:gd name="T16" fmla="*/ 33 w 295"/>
                <a:gd name="T17" fmla="*/ 99 h 391"/>
                <a:gd name="T18" fmla="*/ 30 w 295"/>
                <a:gd name="T19" fmla="*/ 30 h 391"/>
                <a:gd name="T20" fmla="*/ 264 w 295"/>
                <a:gd name="T21" fmla="*/ 65 h 391"/>
                <a:gd name="T22" fmla="*/ 260 w 295"/>
                <a:gd name="T23" fmla="*/ 112 h 391"/>
                <a:gd name="T24" fmla="*/ 253 w 295"/>
                <a:gd name="T25" fmla="*/ 139 h 391"/>
                <a:gd name="T26" fmla="*/ 245 w 295"/>
                <a:gd name="T27" fmla="*/ 162 h 391"/>
                <a:gd name="T28" fmla="*/ 233 w 295"/>
                <a:gd name="T29" fmla="*/ 181 h 391"/>
                <a:gd name="T30" fmla="*/ 218 w 295"/>
                <a:gd name="T31" fmla="*/ 195 h 391"/>
                <a:gd name="T32" fmla="*/ 198 w 295"/>
                <a:gd name="T33" fmla="*/ 205 h 391"/>
                <a:gd name="T34" fmla="*/ 0 w 295"/>
                <a:gd name="T35" fmla="*/ 0 h 391"/>
                <a:gd name="T36" fmla="*/ 0 w 295"/>
                <a:gd name="T37" fmla="*/ 49 h 391"/>
                <a:gd name="T38" fmla="*/ 3 w 295"/>
                <a:gd name="T39" fmla="*/ 102 h 391"/>
                <a:gd name="T40" fmla="*/ 9 w 295"/>
                <a:gd name="T41" fmla="*/ 134 h 391"/>
                <a:gd name="T42" fmla="*/ 18 w 295"/>
                <a:gd name="T43" fmla="*/ 164 h 391"/>
                <a:gd name="T44" fmla="*/ 30 w 295"/>
                <a:gd name="T45" fmla="*/ 190 h 391"/>
                <a:gd name="T46" fmla="*/ 48 w 295"/>
                <a:gd name="T47" fmla="*/ 211 h 391"/>
                <a:gd name="T48" fmla="*/ 64 w 295"/>
                <a:gd name="T49" fmla="*/ 224 h 391"/>
                <a:gd name="T50" fmla="*/ 77 w 295"/>
                <a:gd name="T51" fmla="*/ 230 h 391"/>
                <a:gd name="T52" fmla="*/ 85 w 295"/>
                <a:gd name="T53" fmla="*/ 391 h 391"/>
                <a:gd name="T54" fmla="*/ 205 w 295"/>
                <a:gd name="T55" fmla="*/ 234 h 391"/>
                <a:gd name="T56" fmla="*/ 220 w 295"/>
                <a:gd name="T57" fmla="*/ 228 h 391"/>
                <a:gd name="T58" fmla="*/ 233 w 295"/>
                <a:gd name="T59" fmla="*/ 221 h 391"/>
                <a:gd name="T60" fmla="*/ 254 w 295"/>
                <a:gd name="T61" fmla="*/ 201 h 391"/>
                <a:gd name="T62" fmla="*/ 270 w 295"/>
                <a:gd name="T63" fmla="*/ 178 h 391"/>
                <a:gd name="T64" fmla="*/ 281 w 295"/>
                <a:gd name="T65" fmla="*/ 149 h 391"/>
                <a:gd name="T66" fmla="*/ 289 w 295"/>
                <a:gd name="T67" fmla="*/ 118 h 391"/>
                <a:gd name="T68" fmla="*/ 293 w 295"/>
                <a:gd name="T69" fmla="*/ 85 h 391"/>
                <a:gd name="T70" fmla="*/ 295 w 295"/>
                <a:gd name="T71" fmla="*/ 15 h 391"/>
                <a:gd name="T72" fmla="*/ 0 w 295"/>
                <a:gd name="T73" fmla="*/ 0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95" h="391">
                  <a:moveTo>
                    <a:pt x="187" y="208"/>
                  </a:moveTo>
                  <a:lnTo>
                    <a:pt x="175" y="210"/>
                  </a:lnTo>
                  <a:lnTo>
                    <a:pt x="175" y="361"/>
                  </a:lnTo>
                  <a:lnTo>
                    <a:pt x="115" y="361"/>
                  </a:lnTo>
                  <a:lnTo>
                    <a:pt x="115" y="210"/>
                  </a:lnTo>
                  <a:lnTo>
                    <a:pt x="103" y="208"/>
                  </a:lnTo>
                  <a:lnTo>
                    <a:pt x="92" y="205"/>
                  </a:lnTo>
                  <a:lnTo>
                    <a:pt x="84" y="200"/>
                  </a:lnTo>
                  <a:lnTo>
                    <a:pt x="75" y="195"/>
                  </a:lnTo>
                  <a:lnTo>
                    <a:pt x="68" y="189"/>
                  </a:lnTo>
                  <a:lnTo>
                    <a:pt x="61" y="181"/>
                  </a:lnTo>
                  <a:lnTo>
                    <a:pt x="55" y="173"/>
                  </a:lnTo>
                  <a:lnTo>
                    <a:pt x="49" y="162"/>
                  </a:lnTo>
                  <a:lnTo>
                    <a:pt x="45" y="151"/>
                  </a:lnTo>
                  <a:lnTo>
                    <a:pt x="42" y="139"/>
                  </a:lnTo>
                  <a:lnTo>
                    <a:pt x="39" y="126"/>
                  </a:lnTo>
                  <a:lnTo>
                    <a:pt x="35" y="112"/>
                  </a:lnTo>
                  <a:lnTo>
                    <a:pt x="33" y="99"/>
                  </a:lnTo>
                  <a:lnTo>
                    <a:pt x="31" y="66"/>
                  </a:lnTo>
                  <a:lnTo>
                    <a:pt x="30" y="30"/>
                  </a:lnTo>
                  <a:lnTo>
                    <a:pt x="265" y="30"/>
                  </a:lnTo>
                  <a:lnTo>
                    <a:pt x="264" y="65"/>
                  </a:lnTo>
                  <a:lnTo>
                    <a:pt x="262" y="99"/>
                  </a:lnTo>
                  <a:lnTo>
                    <a:pt x="260" y="112"/>
                  </a:lnTo>
                  <a:lnTo>
                    <a:pt x="256" y="126"/>
                  </a:lnTo>
                  <a:lnTo>
                    <a:pt x="253" y="139"/>
                  </a:lnTo>
                  <a:lnTo>
                    <a:pt x="249" y="151"/>
                  </a:lnTo>
                  <a:lnTo>
                    <a:pt x="245" y="162"/>
                  </a:lnTo>
                  <a:lnTo>
                    <a:pt x="239" y="173"/>
                  </a:lnTo>
                  <a:lnTo>
                    <a:pt x="233" y="181"/>
                  </a:lnTo>
                  <a:lnTo>
                    <a:pt x="225" y="189"/>
                  </a:lnTo>
                  <a:lnTo>
                    <a:pt x="218" y="195"/>
                  </a:lnTo>
                  <a:lnTo>
                    <a:pt x="208" y="200"/>
                  </a:lnTo>
                  <a:lnTo>
                    <a:pt x="198" y="205"/>
                  </a:lnTo>
                  <a:lnTo>
                    <a:pt x="187" y="208"/>
                  </a:lnTo>
                  <a:close/>
                  <a:moveTo>
                    <a:pt x="0" y="0"/>
                  </a:moveTo>
                  <a:lnTo>
                    <a:pt x="0" y="15"/>
                  </a:lnTo>
                  <a:lnTo>
                    <a:pt x="0" y="49"/>
                  </a:lnTo>
                  <a:lnTo>
                    <a:pt x="2" y="85"/>
                  </a:lnTo>
                  <a:lnTo>
                    <a:pt x="3" y="102"/>
                  </a:lnTo>
                  <a:lnTo>
                    <a:pt x="7" y="118"/>
                  </a:lnTo>
                  <a:lnTo>
                    <a:pt x="9" y="134"/>
                  </a:lnTo>
                  <a:lnTo>
                    <a:pt x="13" y="149"/>
                  </a:lnTo>
                  <a:lnTo>
                    <a:pt x="18" y="164"/>
                  </a:lnTo>
                  <a:lnTo>
                    <a:pt x="24" y="177"/>
                  </a:lnTo>
                  <a:lnTo>
                    <a:pt x="30" y="190"/>
                  </a:lnTo>
                  <a:lnTo>
                    <a:pt x="39" y="201"/>
                  </a:lnTo>
                  <a:lnTo>
                    <a:pt x="48" y="211"/>
                  </a:lnTo>
                  <a:lnTo>
                    <a:pt x="59" y="221"/>
                  </a:lnTo>
                  <a:lnTo>
                    <a:pt x="64" y="224"/>
                  </a:lnTo>
                  <a:lnTo>
                    <a:pt x="71" y="228"/>
                  </a:lnTo>
                  <a:lnTo>
                    <a:pt x="77" y="230"/>
                  </a:lnTo>
                  <a:lnTo>
                    <a:pt x="85" y="234"/>
                  </a:lnTo>
                  <a:lnTo>
                    <a:pt x="85" y="391"/>
                  </a:lnTo>
                  <a:lnTo>
                    <a:pt x="205" y="391"/>
                  </a:lnTo>
                  <a:lnTo>
                    <a:pt x="205" y="234"/>
                  </a:lnTo>
                  <a:lnTo>
                    <a:pt x="212" y="231"/>
                  </a:lnTo>
                  <a:lnTo>
                    <a:pt x="220" y="228"/>
                  </a:lnTo>
                  <a:lnTo>
                    <a:pt x="226" y="225"/>
                  </a:lnTo>
                  <a:lnTo>
                    <a:pt x="233" y="221"/>
                  </a:lnTo>
                  <a:lnTo>
                    <a:pt x="245" y="212"/>
                  </a:lnTo>
                  <a:lnTo>
                    <a:pt x="254" y="201"/>
                  </a:lnTo>
                  <a:lnTo>
                    <a:pt x="263" y="191"/>
                  </a:lnTo>
                  <a:lnTo>
                    <a:pt x="270" y="178"/>
                  </a:lnTo>
                  <a:lnTo>
                    <a:pt x="277" y="164"/>
                  </a:lnTo>
                  <a:lnTo>
                    <a:pt x="281" y="149"/>
                  </a:lnTo>
                  <a:lnTo>
                    <a:pt x="285" y="134"/>
                  </a:lnTo>
                  <a:lnTo>
                    <a:pt x="289" y="118"/>
                  </a:lnTo>
                  <a:lnTo>
                    <a:pt x="292" y="102"/>
                  </a:lnTo>
                  <a:lnTo>
                    <a:pt x="293" y="85"/>
                  </a:lnTo>
                  <a:lnTo>
                    <a:pt x="295" y="50"/>
                  </a:lnTo>
                  <a:lnTo>
                    <a:pt x="295" y="15"/>
                  </a:lnTo>
                  <a:lnTo>
                    <a:pt x="2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9"/>
            <p:cNvSpPr>
              <a:spLocks noEditPoints="1"/>
            </p:cNvSpPr>
            <p:nvPr/>
          </p:nvSpPr>
          <p:spPr bwMode="auto">
            <a:xfrm>
              <a:off x="9037080" y="743989"/>
              <a:ext cx="83673" cy="83673"/>
            </a:xfrm>
            <a:custGeom>
              <a:avLst/>
              <a:gdLst>
                <a:gd name="T0" fmla="*/ 103 w 182"/>
                <a:gd name="T1" fmla="*/ 31 h 180"/>
                <a:gd name="T2" fmla="*/ 120 w 182"/>
                <a:gd name="T3" fmla="*/ 37 h 180"/>
                <a:gd name="T4" fmla="*/ 133 w 182"/>
                <a:gd name="T5" fmla="*/ 48 h 180"/>
                <a:gd name="T6" fmla="*/ 144 w 182"/>
                <a:gd name="T7" fmla="*/ 61 h 180"/>
                <a:gd name="T8" fmla="*/ 151 w 182"/>
                <a:gd name="T9" fmla="*/ 78 h 180"/>
                <a:gd name="T10" fmla="*/ 151 w 182"/>
                <a:gd name="T11" fmla="*/ 96 h 180"/>
                <a:gd name="T12" fmla="*/ 146 w 182"/>
                <a:gd name="T13" fmla="*/ 113 h 180"/>
                <a:gd name="T14" fmla="*/ 138 w 182"/>
                <a:gd name="T15" fmla="*/ 128 h 180"/>
                <a:gd name="T16" fmla="*/ 125 w 182"/>
                <a:gd name="T17" fmla="*/ 140 h 180"/>
                <a:gd name="T18" fmla="*/ 109 w 182"/>
                <a:gd name="T19" fmla="*/ 147 h 180"/>
                <a:gd name="T20" fmla="*/ 92 w 182"/>
                <a:gd name="T21" fmla="*/ 150 h 180"/>
                <a:gd name="T22" fmla="*/ 73 w 182"/>
                <a:gd name="T23" fmla="*/ 147 h 180"/>
                <a:gd name="T24" fmla="*/ 57 w 182"/>
                <a:gd name="T25" fmla="*/ 140 h 180"/>
                <a:gd name="T26" fmla="*/ 44 w 182"/>
                <a:gd name="T27" fmla="*/ 128 h 180"/>
                <a:gd name="T28" fmla="*/ 36 w 182"/>
                <a:gd name="T29" fmla="*/ 113 h 180"/>
                <a:gd name="T30" fmla="*/ 32 w 182"/>
                <a:gd name="T31" fmla="*/ 96 h 180"/>
                <a:gd name="T32" fmla="*/ 33 w 182"/>
                <a:gd name="T33" fmla="*/ 78 h 180"/>
                <a:gd name="T34" fmla="*/ 38 w 182"/>
                <a:gd name="T35" fmla="*/ 61 h 180"/>
                <a:gd name="T36" fmla="*/ 49 w 182"/>
                <a:gd name="T37" fmla="*/ 48 h 180"/>
                <a:gd name="T38" fmla="*/ 63 w 182"/>
                <a:gd name="T39" fmla="*/ 37 h 180"/>
                <a:gd name="T40" fmla="*/ 79 w 182"/>
                <a:gd name="T41" fmla="*/ 31 h 180"/>
                <a:gd name="T42" fmla="*/ 92 w 182"/>
                <a:gd name="T43" fmla="*/ 180 h 180"/>
                <a:gd name="T44" fmla="*/ 118 w 182"/>
                <a:gd name="T45" fmla="*/ 176 h 180"/>
                <a:gd name="T46" fmla="*/ 142 w 182"/>
                <a:gd name="T47" fmla="*/ 165 h 180"/>
                <a:gd name="T48" fmla="*/ 161 w 182"/>
                <a:gd name="T49" fmla="*/ 147 h 180"/>
                <a:gd name="T50" fmla="*/ 174 w 182"/>
                <a:gd name="T51" fmla="*/ 125 h 180"/>
                <a:gd name="T52" fmla="*/ 181 w 182"/>
                <a:gd name="T53" fmla="*/ 99 h 180"/>
                <a:gd name="T54" fmla="*/ 180 w 182"/>
                <a:gd name="T55" fmla="*/ 71 h 180"/>
                <a:gd name="T56" fmla="*/ 171 w 182"/>
                <a:gd name="T57" fmla="*/ 47 h 180"/>
                <a:gd name="T58" fmla="*/ 155 w 182"/>
                <a:gd name="T59" fmla="*/ 26 h 180"/>
                <a:gd name="T60" fmla="*/ 135 w 182"/>
                <a:gd name="T61" fmla="*/ 10 h 180"/>
                <a:gd name="T62" fmla="*/ 110 w 182"/>
                <a:gd name="T63" fmla="*/ 2 h 180"/>
                <a:gd name="T64" fmla="*/ 82 w 182"/>
                <a:gd name="T65" fmla="*/ 1 h 180"/>
                <a:gd name="T66" fmla="*/ 56 w 182"/>
                <a:gd name="T67" fmla="*/ 7 h 180"/>
                <a:gd name="T68" fmla="*/ 34 w 182"/>
                <a:gd name="T69" fmla="*/ 20 h 180"/>
                <a:gd name="T70" fmla="*/ 17 w 182"/>
                <a:gd name="T71" fmla="*/ 39 h 180"/>
                <a:gd name="T72" fmla="*/ 5 w 182"/>
                <a:gd name="T73" fmla="*/ 63 h 180"/>
                <a:gd name="T74" fmla="*/ 0 w 182"/>
                <a:gd name="T75" fmla="*/ 90 h 180"/>
                <a:gd name="T76" fmla="*/ 5 w 182"/>
                <a:gd name="T77" fmla="*/ 116 h 180"/>
                <a:gd name="T78" fmla="*/ 17 w 182"/>
                <a:gd name="T79" fmla="*/ 140 h 180"/>
                <a:gd name="T80" fmla="*/ 34 w 182"/>
                <a:gd name="T81" fmla="*/ 159 h 180"/>
                <a:gd name="T82" fmla="*/ 56 w 182"/>
                <a:gd name="T83" fmla="*/ 173 h 180"/>
                <a:gd name="T84" fmla="*/ 82 w 182"/>
                <a:gd name="T8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2" h="180">
                  <a:moveTo>
                    <a:pt x="92" y="30"/>
                  </a:moveTo>
                  <a:lnTo>
                    <a:pt x="97" y="30"/>
                  </a:lnTo>
                  <a:lnTo>
                    <a:pt x="103" y="31"/>
                  </a:lnTo>
                  <a:lnTo>
                    <a:pt x="109" y="33"/>
                  </a:lnTo>
                  <a:lnTo>
                    <a:pt x="114" y="35"/>
                  </a:lnTo>
                  <a:lnTo>
                    <a:pt x="120" y="37"/>
                  </a:lnTo>
                  <a:lnTo>
                    <a:pt x="125" y="40"/>
                  </a:lnTo>
                  <a:lnTo>
                    <a:pt x="129" y="43"/>
                  </a:lnTo>
                  <a:lnTo>
                    <a:pt x="133" y="48"/>
                  </a:lnTo>
                  <a:lnTo>
                    <a:pt x="138" y="52"/>
                  </a:lnTo>
                  <a:lnTo>
                    <a:pt x="141" y="56"/>
                  </a:lnTo>
                  <a:lnTo>
                    <a:pt x="144" y="61"/>
                  </a:lnTo>
                  <a:lnTo>
                    <a:pt x="146" y="66"/>
                  </a:lnTo>
                  <a:lnTo>
                    <a:pt x="148" y="72"/>
                  </a:lnTo>
                  <a:lnTo>
                    <a:pt x="151" y="78"/>
                  </a:lnTo>
                  <a:lnTo>
                    <a:pt x="151" y="84"/>
                  </a:lnTo>
                  <a:lnTo>
                    <a:pt x="152" y="90"/>
                  </a:lnTo>
                  <a:lnTo>
                    <a:pt x="151" y="96"/>
                  </a:lnTo>
                  <a:lnTo>
                    <a:pt x="151" y="102"/>
                  </a:lnTo>
                  <a:lnTo>
                    <a:pt x="148" y="108"/>
                  </a:lnTo>
                  <a:lnTo>
                    <a:pt x="146" y="113"/>
                  </a:lnTo>
                  <a:lnTo>
                    <a:pt x="144" y="119"/>
                  </a:lnTo>
                  <a:lnTo>
                    <a:pt x="141" y="124"/>
                  </a:lnTo>
                  <a:lnTo>
                    <a:pt x="138" y="128"/>
                  </a:lnTo>
                  <a:lnTo>
                    <a:pt x="133" y="132"/>
                  </a:lnTo>
                  <a:lnTo>
                    <a:pt x="129" y="136"/>
                  </a:lnTo>
                  <a:lnTo>
                    <a:pt x="125" y="140"/>
                  </a:lnTo>
                  <a:lnTo>
                    <a:pt x="120" y="143"/>
                  </a:lnTo>
                  <a:lnTo>
                    <a:pt x="114" y="145"/>
                  </a:lnTo>
                  <a:lnTo>
                    <a:pt x="109" y="147"/>
                  </a:lnTo>
                  <a:lnTo>
                    <a:pt x="103" y="149"/>
                  </a:lnTo>
                  <a:lnTo>
                    <a:pt x="97" y="150"/>
                  </a:lnTo>
                  <a:lnTo>
                    <a:pt x="92" y="150"/>
                  </a:lnTo>
                  <a:lnTo>
                    <a:pt x="85" y="150"/>
                  </a:lnTo>
                  <a:lnTo>
                    <a:pt x="79" y="149"/>
                  </a:lnTo>
                  <a:lnTo>
                    <a:pt x="73" y="147"/>
                  </a:lnTo>
                  <a:lnTo>
                    <a:pt x="68" y="145"/>
                  </a:lnTo>
                  <a:lnTo>
                    <a:pt x="63" y="143"/>
                  </a:lnTo>
                  <a:lnTo>
                    <a:pt x="57" y="140"/>
                  </a:lnTo>
                  <a:lnTo>
                    <a:pt x="53" y="136"/>
                  </a:lnTo>
                  <a:lnTo>
                    <a:pt x="49" y="132"/>
                  </a:lnTo>
                  <a:lnTo>
                    <a:pt x="44" y="128"/>
                  </a:lnTo>
                  <a:lnTo>
                    <a:pt x="41" y="124"/>
                  </a:lnTo>
                  <a:lnTo>
                    <a:pt x="38" y="119"/>
                  </a:lnTo>
                  <a:lnTo>
                    <a:pt x="36" y="113"/>
                  </a:lnTo>
                  <a:lnTo>
                    <a:pt x="34" y="108"/>
                  </a:lnTo>
                  <a:lnTo>
                    <a:pt x="33" y="102"/>
                  </a:lnTo>
                  <a:lnTo>
                    <a:pt x="32" y="96"/>
                  </a:lnTo>
                  <a:lnTo>
                    <a:pt x="32" y="90"/>
                  </a:lnTo>
                  <a:lnTo>
                    <a:pt x="32" y="84"/>
                  </a:lnTo>
                  <a:lnTo>
                    <a:pt x="33" y="78"/>
                  </a:lnTo>
                  <a:lnTo>
                    <a:pt x="34" y="72"/>
                  </a:lnTo>
                  <a:lnTo>
                    <a:pt x="36" y="66"/>
                  </a:lnTo>
                  <a:lnTo>
                    <a:pt x="38" y="61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9" y="48"/>
                  </a:lnTo>
                  <a:lnTo>
                    <a:pt x="53" y="43"/>
                  </a:lnTo>
                  <a:lnTo>
                    <a:pt x="57" y="40"/>
                  </a:lnTo>
                  <a:lnTo>
                    <a:pt x="63" y="37"/>
                  </a:lnTo>
                  <a:lnTo>
                    <a:pt x="68" y="35"/>
                  </a:lnTo>
                  <a:lnTo>
                    <a:pt x="73" y="33"/>
                  </a:lnTo>
                  <a:lnTo>
                    <a:pt x="79" y="31"/>
                  </a:lnTo>
                  <a:lnTo>
                    <a:pt x="85" y="30"/>
                  </a:lnTo>
                  <a:lnTo>
                    <a:pt x="92" y="30"/>
                  </a:lnTo>
                  <a:close/>
                  <a:moveTo>
                    <a:pt x="92" y="180"/>
                  </a:moveTo>
                  <a:lnTo>
                    <a:pt x="100" y="180"/>
                  </a:lnTo>
                  <a:lnTo>
                    <a:pt x="110" y="179"/>
                  </a:lnTo>
                  <a:lnTo>
                    <a:pt x="118" y="176"/>
                  </a:lnTo>
                  <a:lnTo>
                    <a:pt x="126" y="173"/>
                  </a:lnTo>
                  <a:lnTo>
                    <a:pt x="135" y="169"/>
                  </a:lnTo>
                  <a:lnTo>
                    <a:pt x="142" y="165"/>
                  </a:lnTo>
                  <a:lnTo>
                    <a:pt x="148" y="159"/>
                  </a:lnTo>
                  <a:lnTo>
                    <a:pt x="155" y="154"/>
                  </a:lnTo>
                  <a:lnTo>
                    <a:pt x="161" y="147"/>
                  </a:lnTo>
                  <a:lnTo>
                    <a:pt x="166" y="140"/>
                  </a:lnTo>
                  <a:lnTo>
                    <a:pt x="171" y="132"/>
                  </a:lnTo>
                  <a:lnTo>
                    <a:pt x="174" y="125"/>
                  </a:lnTo>
                  <a:lnTo>
                    <a:pt x="177" y="116"/>
                  </a:lnTo>
                  <a:lnTo>
                    <a:pt x="180" y="108"/>
                  </a:lnTo>
                  <a:lnTo>
                    <a:pt x="181" y="99"/>
                  </a:lnTo>
                  <a:lnTo>
                    <a:pt x="182" y="90"/>
                  </a:lnTo>
                  <a:lnTo>
                    <a:pt x="181" y="81"/>
                  </a:lnTo>
                  <a:lnTo>
                    <a:pt x="180" y="71"/>
                  </a:lnTo>
                  <a:lnTo>
                    <a:pt x="177" y="63"/>
                  </a:lnTo>
                  <a:lnTo>
                    <a:pt x="174" y="54"/>
                  </a:lnTo>
                  <a:lnTo>
                    <a:pt x="171" y="47"/>
                  </a:lnTo>
                  <a:lnTo>
                    <a:pt x="166" y="39"/>
                  </a:lnTo>
                  <a:lnTo>
                    <a:pt x="161" y="33"/>
                  </a:lnTo>
                  <a:lnTo>
                    <a:pt x="155" y="26"/>
                  </a:lnTo>
                  <a:lnTo>
                    <a:pt x="148" y="20"/>
                  </a:lnTo>
                  <a:lnTo>
                    <a:pt x="142" y="15"/>
                  </a:lnTo>
                  <a:lnTo>
                    <a:pt x="135" y="10"/>
                  </a:lnTo>
                  <a:lnTo>
                    <a:pt x="126" y="7"/>
                  </a:lnTo>
                  <a:lnTo>
                    <a:pt x="118" y="4"/>
                  </a:lnTo>
                  <a:lnTo>
                    <a:pt x="110" y="2"/>
                  </a:lnTo>
                  <a:lnTo>
                    <a:pt x="100" y="1"/>
                  </a:lnTo>
                  <a:lnTo>
                    <a:pt x="92" y="0"/>
                  </a:lnTo>
                  <a:lnTo>
                    <a:pt x="82" y="1"/>
                  </a:lnTo>
                  <a:lnTo>
                    <a:pt x="73" y="2"/>
                  </a:lnTo>
                  <a:lnTo>
                    <a:pt x="65" y="4"/>
                  </a:lnTo>
                  <a:lnTo>
                    <a:pt x="56" y="7"/>
                  </a:lnTo>
                  <a:lnTo>
                    <a:pt x="49" y="10"/>
                  </a:lnTo>
                  <a:lnTo>
                    <a:pt x="41" y="15"/>
                  </a:lnTo>
                  <a:lnTo>
                    <a:pt x="34" y="20"/>
                  </a:lnTo>
                  <a:lnTo>
                    <a:pt x="27" y="26"/>
                  </a:lnTo>
                  <a:lnTo>
                    <a:pt x="22" y="33"/>
                  </a:lnTo>
                  <a:lnTo>
                    <a:pt x="17" y="39"/>
                  </a:lnTo>
                  <a:lnTo>
                    <a:pt x="12" y="47"/>
                  </a:lnTo>
                  <a:lnTo>
                    <a:pt x="8" y="55"/>
                  </a:lnTo>
                  <a:lnTo>
                    <a:pt x="5" y="63"/>
                  </a:lnTo>
                  <a:lnTo>
                    <a:pt x="3" y="71"/>
                  </a:lnTo>
                  <a:lnTo>
                    <a:pt x="2" y="81"/>
                  </a:lnTo>
                  <a:lnTo>
                    <a:pt x="0" y="90"/>
                  </a:lnTo>
                  <a:lnTo>
                    <a:pt x="2" y="99"/>
                  </a:lnTo>
                  <a:lnTo>
                    <a:pt x="3" y="108"/>
                  </a:lnTo>
                  <a:lnTo>
                    <a:pt x="5" y="116"/>
                  </a:lnTo>
                  <a:lnTo>
                    <a:pt x="8" y="125"/>
                  </a:lnTo>
                  <a:lnTo>
                    <a:pt x="12" y="132"/>
                  </a:lnTo>
                  <a:lnTo>
                    <a:pt x="17" y="140"/>
                  </a:lnTo>
                  <a:lnTo>
                    <a:pt x="22" y="147"/>
                  </a:lnTo>
                  <a:lnTo>
                    <a:pt x="27" y="154"/>
                  </a:lnTo>
                  <a:lnTo>
                    <a:pt x="34" y="159"/>
                  </a:lnTo>
                  <a:lnTo>
                    <a:pt x="41" y="165"/>
                  </a:lnTo>
                  <a:lnTo>
                    <a:pt x="49" y="169"/>
                  </a:lnTo>
                  <a:lnTo>
                    <a:pt x="56" y="173"/>
                  </a:lnTo>
                  <a:lnTo>
                    <a:pt x="65" y="176"/>
                  </a:lnTo>
                  <a:lnTo>
                    <a:pt x="73" y="179"/>
                  </a:lnTo>
                  <a:lnTo>
                    <a:pt x="82" y="180"/>
                  </a:lnTo>
                  <a:lnTo>
                    <a:pt x="92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0"/>
            <p:cNvSpPr>
              <a:spLocks noEditPoints="1"/>
            </p:cNvSpPr>
            <p:nvPr/>
          </p:nvSpPr>
          <p:spPr bwMode="auto">
            <a:xfrm>
              <a:off x="9011512" y="841608"/>
              <a:ext cx="137132" cy="181292"/>
            </a:xfrm>
            <a:custGeom>
              <a:avLst/>
              <a:gdLst>
                <a:gd name="T0" fmla="*/ 265 w 296"/>
                <a:gd name="T1" fmla="*/ 67 h 391"/>
                <a:gd name="T2" fmla="*/ 259 w 296"/>
                <a:gd name="T3" fmla="*/ 114 h 391"/>
                <a:gd name="T4" fmla="*/ 253 w 296"/>
                <a:gd name="T5" fmla="*/ 142 h 391"/>
                <a:gd name="T6" fmla="*/ 244 w 296"/>
                <a:gd name="T7" fmla="*/ 165 h 391"/>
                <a:gd name="T8" fmla="*/ 232 w 296"/>
                <a:gd name="T9" fmla="*/ 184 h 391"/>
                <a:gd name="T10" fmla="*/ 217 w 296"/>
                <a:gd name="T11" fmla="*/ 198 h 391"/>
                <a:gd name="T12" fmla="*/ 198 w 296"/>
                <a:gd name="T13" fmla="*/ 208 h 391"/>
                <a:gd name="T14" fmla="*/ 176 w 296"/>
                <a:gd name="T15" fmla="*/ 213 h 391"/>
                <a:gd name="T16" fmla="*/ 116 w 296"/>
                <a:gd name="T17" fmla="*/ 361 h 391"/>
                <a:gd name="T18" fmla="*/ 104 w 296"/>
                <a:gd name="T19" fmla="*/ 211 h 391"/>
                <a:gd name="T20" fmla="*/ 83 w 296"/>
                <a:gd name="T21" fmla="*/ 203 h 391"/>
                <a:gd name="T22" fmla="*/ 67 w 296"/>
                <a:gd name="T23" fmla="*/ 192 h 391"/>
                <a:gd name="T24" fmla="*/ 56 w 296"/>
                <a:gd name="T25" fmla="*/ 174 h 391"/>
                <a:gd name="T26" fmla="*/ 46 w 296"/>
                <a:gd name="T27" fmla="*/ 153 h 391"/>
                <a:gd name="T28" fmla="*/ 38 w 296"/>
                <a:gd name="T29" fmla="*/ 127 h 391"/>
                <a:gd name="T30" fmla="*/ 34 w 296"/>
                <a:gd name="T31" fmla="*/ 98 h 391"/>
                <a:gd name="T32" fmla="*/ 30 w 296"/>
                <a:gd name="T33" fmla="*/ 31 h 391"/>
                <a:gd name="T34" fmla="*/ 0 w 296"/>
                <a:gd name="T35" fmla="*/ 15 h 391"/>
                <a:gd name="T36" fmla="*/ 2 w 296"/>
                <a:gd name="T37" fmla="*/ 85 h 391"/>
                <a:gd name="T38" fmla="*/ 6 w 296"/>
                <a:gd name="T39" fmla="*/ 120 h 391"/>
                <a:gd name="T40" fmla="*/ 14 w 296"/>
                <a:gd name="T41" fmla="*/ 152 h 391"/>
                <a:gd name="T42" fmla="*/ 23 w 296"/>
                <a:gd name="T43" fmla="*/ 180 h 391"/>
                <a:gd name="T44" fmla="*/ 38 w 296"/>
                <a:gd name="T45" fmla="*/ 204 h 391"/>
                <a:gd name="T46" fmla="*/ 59 w 296"/>
                <a:gd name="T47" fmla="*/ 224 h 391"/>
                <a:gd name="T48" fmla="*/ 72 w 296"/>
                <a:gd name="T49" fmla="*/ 231 h 391"/>
                <a:gd name="T50" fmla="*/ 86 w 296"/>
                <a:gd name="T51" fmla="*/ 237 h 391"/>
                <a:gd name="T52" fmla="*/ 206 w 296"/>
                <a:gd name="T53" fmla="*/ 391 h 391"/>
                <a:gd name="T54" fmla="*/ 213 w 296"/>
                <a:gd name="T55" fmla="*/ 234 h 391"/>
                <a:gd name="T56" fmla="*/ 227 w 296"/>
                <a:gd name="T57" fmla="*/ 228 h 391"/>
                <a:gd name="T58" fmla="*/ 244 w 296"/>
                <a:gd name="T59" fmla="*/ 215 h 391"/>
                <a:gd name="T60" fmla="*/ 264 w 296"/>
                <a:gd name="T61" fmla="*/ 193 h 391"/>
                <a:gd name="T62" fmla="*/ 276 w 296"/>
                <a:gd name="T63" fmla="*/ 167 h 391"/>
                <a:gd name="T64" fmla="*/ 286 w 296"/>
                <a:gd name="T65" fmla="*/ 136 h 391"/>
                <a:gd name="T66" fmla="*/ 291 w 296"/>
                <a:gd name="T67" fmla="*/ 104 h 391"/>
                <a:gd name="T68" fmla="*/ 295 w 296"/>
                <a:gd name="T69" fmla="*/ 51 h 391"/>
                <a:gd name="T70" fmla="*/ 296 w 296"/>
                <a:gd name="T71" fmla="*/ 0 h 391"/>
                <a:gd name="T72" fmla="*/ 0 w 296"/>
                <a:gd name="T73" fmla="*/ 15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96" h="391">
                  <a:moveTo>
                    <a:pt x="266" y="30"/>
                  </a:moveTo>
                  <a:lnTo>
                    <a:pt x="265" y="67"/>
                  </a:lnTo>
                  <a:lnTo>
                    <a:pt x="261" y="99"/>
                  </a:lnTo>
                  <a:lnTo>
                    <a:pt x="259" y="114"/>
                  </a:lnTo>
                  <a:lnTo>
                    <a:pt x="256" y="128"/>
                  </a:lnTo>
                  <a:lnTo>
                    <a:pt x="253" y="142"/>
                  </a:lnTo>
                  <a:lnTo>
                    <a:pt x="250" y="154"/>
                  </a:lnTo>
                  <a:lnTo>
                    <a:pt x="244" y="165"/>
                  </a:lnTo>
                  <a:lnTo>
                    <a:pt x="239" y="175"/>
                  </a:lnTo>
                  <a:lnTo>
                    <a:pt x="232" y="184"/>
                  </a:lnTo>
                  <a:lnTo>
                    <a:pt x="226" y="192"/>
                  </a:lnTo>
                  <a:lnTo>
                    <a:pt x="217" y="198"/>
                  </a:lnTo>
                  <a:lnTo>
                    <a:pt x="209" y="203"/>
                  </a:lnTo>
                  <a:lnTo>
                    <a:pt x="198" y="208"/>
                  </a:lnTo>
                  <a:lnTo>
                    <a:pt x="187" y="211"/>
                  </a:lnTo>
                  <a:lnTo>
                    <a:pt x="176" y="213"/>
                  </a:lnTo>
                  <a:lnTo>
                    <a:pt x="176" y="361"/>
                  </a:lnTo>
                  <a:lnTo>
                    <a:pt x="116" y="361"/>
                  </a:lnTo>
                  <a:lnTo>
                    <a:pt x="116" y="214"/>
                  </a:lnTo>
                  <a:lnTo>
                    <a:pt x="104" y="211"/>
                  </a:lnTo>
                  <a:lnTo>
                    <a:pt x="93" y="208"/>
                  </a:lnTo>
                  <a:lnTo>
                    <a:pt x="83" y="203"/>
                  </a:lnTo>
                  <a:lnTo>
                    <a:pt x="75" y="198"/>
                  </a:lnTo>
                  <a:lnTo>
                    <a:pt x="67" y="192"/>
                  </a:lnTo>
                  <a:lnTo>
                    <a:pt x="61" y="183"/>
                  </a:lnTo>
                  <a:lnTo>
                    <a:pt x="56" y="174"/>
                  </a:lnTo>
                  <a:lnTo>
                    <a:pt x="50" y="164"/>
                  </a:lnTo>
                  <a:lnTo>
                    <a:pt x="46" y="153"/>
                  </a:lnTo>
                  <a:lnTo>
                    <a:pt x="42" y="141"/>
                  </a:lnTo>
                  <a:lnTo>
                    <a:pt x="38" y="127"/>
                  </a:lnTo>
                  <a:lnTo>
                    <a:pt x="36" y="113"/>
                  </a:lnTo>
                  <a:lnTo>
                    <a:pt x="34" y="98"/>
                  </a:lnTo>
                  <a:lnTo>
                    <a:pt x="31" y="66"/>
                  </a:lnTo>
                  <a:lnTo>
                    <a:pt x="30" y="31"/>
                  </a:lnTo>
                  <a:lnTo>
                    <a:pt x="266" y="30"/>
                  </a:lnTo>
                  <a:close/>
                  <a:moveTo>
                    <a:pt x="0" y="15"/>
                  </a:moveTo>
                  <a:lnTo>
                    <a:pt x="1" y="50"/>
                  </a:lnTo>
                  <a:lnTo>
                    <a:pt x="2" y="85"/>
                  </a:lnTo>
                  <a:lnTo>
                    <a:pt x="4" y="103"/>
                  </a:lnTo>
                  <a:lnTo>
                    <a:pt x="6" y="120"/>
                  </a:lnTo>
                  <a:lnTo>
                    <a:pt x="9" y="136"/>
                  </a:lnTo>
                  <a:lnTo>
                    <a:pt x="14" y="152"/>
                  </a:lnTo>
                  <a:lnTo>
                    <a:pt x="18" y="166"/>
                  </a:lnTo>
                  <a:lnTo>
                    <a:pt x="23" y="180"/>
                  </a:lnTo>
                  <a:lnTo>
                    <a:pt x="31" y="193"/>
                  </a:lnTo>
                  <a:lnTo>
                    <a:pt x="38" y="204"/>
                  </a:lnTo>
                  <a:lnTo>
                    <a:pt x="48" y="215"/>
                  </a:lnTo>
                  <a:lnTo>
                    <a:pt x="59" y="224"/>
                  </a:lnTo>
                  <a:lnTo>
                    <a:pt x="65" y="228"/>
                  </a:lnTo>
                  <a:lnTo>
                    <a:pt x="72" y="231"/>
                  </a:lnTo>
                  <a:lnTo>
                    <a:pt x="78" y="234"/>
                  </a:lnTo>
                  <a:lnTo>
                    <a:pt x="86" y="237"/>
                  </a:lnTo>
                  <a:lnTo>
                    <a:pt x="86" y="391"/>
                  </a:lnTo>
                  <a:lnTo>
                    <a:pt x="206" y="391"/>
                  </a:lnTo>
                  <a:lnTo>
                    <a:pt x="206" y="238"/>
                  </a:lnTo>
                  <a:lnTo>
                    <a:pt x="213" y="234"/>
                  </a:lnTo>
                  <a:lnTo>
                    <a:pt x="220" y="231"/>
                  </a:lnTo>
                  <a:lnTo>
                    <a:pt x="227" y="228"/>
                  </a:lnTo>
                  <a:lnTo>
                    <a:pt x="234" y="224"/>
                  </a:lnTo>
                  <a:lnTo>
                    <a:pt x="244" y="215"/>
                  </a:lnTo>
                  <a:lnTo>
                    <a:pt x="255" y="204"/>
                  </a:lnTo>
                  <a:lnTo>
                    <a:pt x="264" y="193"/>
                  </a:lnTo>
                  <a:lnTo>
                    <a:pt x="270" y="181"/>
                  </a:lnTo>
                  <a:lnTo>
                    <a:pt x="276" y="167"/>
                  </a:lnTo>
                  <a:lnTo>
                    <a:pt x="282" y="152"/>
                  </a:lnTo>
                  <a:lnTo>
                    <a:pt x="286" y="136"/>
                  </a:lnTo>
                  <a:lnTo>
                    <a:pt x="289" y="120"/>
                  </a:lnTo>
                  <a:lnTo>
                    <a:pt x="291" y="104"/>
                  </a:lnTo>
                  <a:lnTo>
                    <a:pt x="294" y="85"/>
                  </a:lnTo>
                  <a:lnTo>
                    <a:pt x="295" y="51"/>
                  </a:lnTo>
                  <a:lnTo>
                    <a:pt x="296" y="15"/>
                  </a:lnTo>
                  <a:lnTo>
                    <a:pt x="296" y="0"/>
                  </a:lnTo>
                  <a:lnTo>
                    <a:pt x="0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1"/>
            <p:cNvSpPr>
              <a:spLocks noEditPoints="1"/>
            </p:cNvSpPr>
            <p:nvPr/>
          </p:nvSpPr>
          <p:spPr bwMode="auto">
            <a:xfrm>
              <a:off x="8897624" y="883445"/>
              <a:ext cx="83673" cy="83673"/>
            </a:xfrm>
            <a:custGeom>
              <a:avLst/>
              <a:gdLst>
                <a:gd name="T0" fmla="*/ 102 w 180"/>
                <a:gd name="T1" fmla="*/ 31 h 180"/>
                <a:gd name="T2" fmla="*/ 119 w 180"/>
                <a:gd name="T3" fmla="*/ 36 h 180"/>
                <a:gd name="T4" fmla="*/ 133 w 180"/>
                <a:gd name="T5" fmla="*/ 47 h 180"/>
                <a:gd name="T6" fmla="*/ 143 w 180"/>
                <a:gd name="T7" fmla="*/ 61 h 180"/>
                <a:gd name="T8" fmla="*/ 149 w 180"/>
                <a:gd name="T9" fmla="*/ 77 h 180"/>
                <a:gd name="T10" fmla="*/ 150 w 180"/>
                <a:gd name="T11" fmla="*/ 95 h 180"/>
                <a:gd name="T12" fmla="*/ 146 w 180"/>
                <a:gd name="T13" fmla="*/ 113 h 180"/>
                <a:gd name="T14" fmla="*/ 136 w 180"/>
                <a:gd name="T15" fmla="*/ 127 h 180"/>
                <a:gd name="T16" fmla="*/ 124 w 180"/>
                <a:gd name="T17" fmla="*/ 139 h 180"/>
                <a:gd name="T18" fmla="*/ 109 w 180"/>
                <a:gd name="T19" fmla="*/ 147 h 180"/>
                <a:gd name="T20" fmla="*/ 90 w 180"/>
                <a:gd name="T21" fmla="*/ 150 h 180"/>
                <a:gd name="T22" fmla="*/ 72 w 180"/>
                <a:gd name="T23" fmla="*/ 147 h 180"/>
                <a:gd name="T24" fmla="*/ 57 w 180"/>
                <a:gd name="T25" fmla="*/ 139 h 180"/>
                <a:gd name="T26" fmla="*/ 44 w 180"/>
                <a:gd name="T27" fmla="*/ 127 h 180"/>
                <a:gd name="T28" fmla="*/ 35 w 180"/>
                <a:gd name="T29" fmla="*/ 113 h 180"/>
                <a:gd name="T30" fmla="*/ 30 w 180"/>
                <a:gd name="T31" fmla="*/ 96 h 180"/>
                <a:gd name="T32" fmla="*/ 31 w 180"/>
                <a:gd name="T33" fmla="*/ 77 h 180"/>
                <a:gd name="T34" fmla="*/ 38 w 180"/>
                <a:gd name="T35" fmla="*/ 61 h 180"/>
                <a:gd name="T36" fmla="*/ 47 w 180"/>
                <a:gd name="T37" fmla="*/ 47 h 180"/>
                <a:gd name="T38" fmla="*/ 61 w 180"/>
                <a:gd name="T39" fmla="*/ 36 h 180"/>
                <a:gd name="T40" fmla="*/ 79 w 180"/>
                <a:gd name="T41" fmla="*/ 31 h 180"/>
                <a:gd name="T42" fmla="*/ 90 w 180"/>
                <a:gd name="T43" fmla="*/ 180 h 180"/>
                <a:gd name="T44" fmla="*/ 117 w 180"/>
                <a:gd name="T45" fmla="*/ 176 h 180"/>
                <a:gd name="T46" fmla="*/ 141 w 180"/>
                <a:gd name="T47" fmla="*/ 165 h 180"/>
                <a:gd name="T48" fmla="*/ 160 w 180"/>
                <a:gd name="T49" fmla="*/ 147 h 180"/>
                <a:gd name="T50" fmla="*/ 174 w 180"/>
                <a:gd name="T51" fmla="*/ 125 h 180"/>
                <a:gd name="T52" fmla="*/ 180 w 180"/>
                <a:gd name="T53" fmla="*/ 98 h 180"/>
                <a:gd name="T54" fmla="*/ 179 w 180"/>
                <a:gd name="T55" fmla="*/ 72 h 180"/>
                <a:gd name="T56" fmla="*/ 170 w 180"/>
                <a:gd name="T57" fmla="*/ 47 h 180"/>
                <a:gd name="T58" fmla="*/ 155 w 180"/>
                <a:gd name="T59" fmla="*/ 25 h 180"/>
                <a:gd name="T60" fmla="*/ 133 w 180"/>
                <a:gd name="T61" fmla="*/ 10 h 180"/>
                <a:gd name="T62" fmla="*/ 109 w 180"/>
                <a:gd name="T63" fmla="*/ 1 h 180"/>
                <a:gd name="T64" fmla="*/ 82 w 180"/>
                <a:gd name="T65" fmla="*/ 0 h 180"/>
                <a:gd name="T66" fmla="*/ 55 w 180"/>
                <a:gd name="T67" fmla="*/ 6 h 180"/>
                <a:gd name="T68" fmla="*/ 34 w 180"/>
                <a:gd name="T69" fmla="*/ 20 h 180"/>
                <a:gd name="T70" fmla="*/ 15 w 180"/>
                <a:gd name="T71" fmla="*/ 39 h 180"/>
                <a:gd name="T72" fmla="*/ 5 w 180"/>
                <a:gd name="T73" fmla="*/ 63 h 180"/>
                <a:gd name="T74" fmla="*/ 0 w 180"/>
                <a:gd name="T75" fmla="*/ 90 h 180"/>
                <a:gd name="T76" fmla="*/ 5 w 180"/>
                <a:gd name="T77" fmla="*/ 117 h 180"/>
                <a:gd name="T78" fmla="*/ 15 w 180"/>
                <a:gd name="T79" fmla="*/ 140 h 180"/>
                <a:gd name="T80" fmla="*/ 34 w 180"/>
                <a:gd name="T81" fmla="*/ 160 h 180"/>
                <a:gd name="T82" fmla="*/ 55 w 180"/>
                <a:gd name="T83" fmla="*/ 172 h 180"/>
                <a:gd name="T84" fmla="*/ 82 w 180"/>
                <a:gd name="T8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0" h="180">
                  <a:moveTo>
                    <a:pt x="90" y="30"/>
                  </a:moveTo>
                  <a:lnTo>
                    <a:pt x="97" y="30"/>
                  </a:lnTo>
                  <a:lnTo>
                    <a:pt x="102" y="31"/>
                  </a:lnTo>
                  <a:lnTo>
                    <a:pt x="109" y="32"/>
                  </a:lnTo>
                  <a:lnTo>
                    <a:pt x="114" y="34"/>
                  </a:lnTo>
                  <a:lnTo>
                    <a:pt x="119" y="36"/>
                  </a:lnTo>
                  <a:lnTo>
                    <a:pt x="124" y="39"/>
                  </a:lnTo>
                  <a:lnTo>
                    <a:pt x="129" y="43"/>
                  </a:lnTo>
                  <a:lnTo>
                    <a:pt x="133" y="47"/>
                  </a:lnTo>
                  <a:lnTo>
                    <a:pt x="136" y="51"/>
                  </a:lnTo>
                  <a:lnTo>
                    <a:pt x="141" y="56"/>
                  </a:lnTo>
                  <a:lnTo>
                    <a:pt x="143" y="61"/>
                  </a:lnTo>
                  <a:lnTo>
                    <a:pt x="146" y="66"/>
                  </a:lnTo>
                  <a:lnTo>
                    <a:pt x="148" y="72"/>
                  </a:lnTo>
                  <a:lnTo>
                    <a:pt x="149" y="77"/>
                  </a:lnTo>
                  <a:lnTo>
                    <a:pt x="150" y="83"/>
                  </a:lnTo>
                  <a:lnTo>
                    <a:pt x="150" y="90"/>
                  </a:lnTo>
                  <a:lnTo>
                    <a:pt x="150" y="95"/>
                  </a:lnTo>
                  <a:lnTo>
                    <a:pt x="149" y="102"/>
                  </a:lnTo>
                  <a:lnTo>
                    <a:pt x="148" y="107"/>
                  </a:lnTo>
                  <a:lnTo>
                    <a:pt x="146" y="113"/>
                  </a:lnTo>
                  <a:lnTo>
                    <a:pt x="143" y="118"/>
                  </a:lnTo>
                  <a:lnTo>
                    <a:pt x="141" y="123"/>
                  </a:lnTo>
                  <a:lnTo>
                    <a:pt x="136" y="127"/>
                  </a:lnTo>
                  <a:lnTo>
                    <a:pt x="133" y="132"/>
                  </a:lnTo>
                  <a:lnTo>
                    <a:pt x="129" y="136"/>
                  </a:lnTo>
                  <a:lnTo>
                    <a:pt x="124" y="139"/>
                  </a:lnTo>
                  <a:lnTo>
                    <a:pt x="119" y="142"/>
                  </a:lnTo>
                  <a:lnTo>
                    <a:pt x="114" y="144"/>
                  </a:lnTo>
                  <a:lnTo>
                    <a:pt x="109" y="147"/>
                  </a:lnTo>
                  <a:lnTo>
                    <a:pt x="102" y="149"/>
                  </a:lnTo>
                  <a:lnTo>
                    <a:pt x="97" y="150"/>
                  </a:lnTo>
                  <a:lnTo>
                    <a:pt x="90" y="150"/>
                  </a:lnTo>
                  <a:lnTo>
                    <a:pt x="84" y="150"/>
                  </a:lnTo>
                  <a:lnTo>
                    <a:pt x="79" y="149"/>
                  </a:lnTo>
                  <a:lnTo>
                    <a:pt x="72" y="147"/>
                  </a:lnTo>
                  <a:lnTo>
                    <a:pt x="67" y="144"/>
                  </a:lnTo>
                  <a:lnTo>
                    <a:pt x="61" y="142"/>
                  </a:lnTo>
                  <a:lnTo>
                    <a:pt x="57" y="139"/>
                  </a:lnTo>
                  <a:lnTo>
                    <a:pt x="52" y="136"/>
                  </a:lnTo>
                  <a:lnTo>
                    <a:pt x="47" y="132"/>
                  </a:lnTo>
                  <a:lnTo>
                    <a:pt x="44" y="127"/>
                  </a:lnTo>
                  <a:lnTo>
                    <a:pt x="41" y="123"/>
                  </a:lnTo>
                  <a:lnTo>
                    <a:pt x="38" y="118"/>
                  </a:lnTo>
                  <a:lnTo>
                    <a:pt x="35" y="113"/>
                  </a:lnTo>
                  <a:lnTo>
                    <a:pt x="34" y="107"/>
                  </a:lnTo>
                  <a:lnTo>
                    <a:pt x="31" y="102"/>
                  </a:lnTo>
                  <a:lnTo>
                    <a:pt x="30" y="96"/>
                  </a:lnTo>
                  <a:lnTo>
                    <a:pt x="30" y="90"/>
                  </a:lnTo>
                  <a:lnTo>
                    <a:pt x="30" y="83"/>
                  </a:lnTo>
                  <a:lnTo>
                    <a:pt x="31" y="77"/>
                  </a:lnTo>
                  <a:lnTo>
                    <a:pt x="34" y="72"/>
                  </a:lnTo>
                  <a:lnTo>
                    <a:pt x="35" y="66"/>
                  </a:lnTo>
                  <a:lnTo>
                    <a:pt x="38" y="61"/>
                  </a:lnTo>
                  <a:lnTo>
                    <a:pt x="41" y="56"/>
                  </a:lnTo>
                  <a:lnTo>
                    <a:pt x="44" y="51"/>
                  </a:lnTo>
                  <a:lnTo>
                    <a:pt x="47" y="47"/>
                  </a:lnTo>
                  <a:lnTo>
                    <a:pt x="52" y="43"/>
                  </a:lnTo>
                  <a:lnTo>
                    <a:pt x="57" y="39"/>
                  </a:lnTo>
                  <a:lnTo>
                    <a:pt x="61" y="36"/>
                  </a:lnTo>
                  <a:lnTo>
                    <a:pt x="67" y="34"/>
                  </a:lnTo>
                  <a:lnTo>
                    <a:pt x="72" y="32"/>
                  </a:lnTo>
                  <a:lnTo>
                    <a:pt x="79" y="31"/>
                  </a:lnTo>
                  <a:lnTo>
                    <a:pt x="84" y="30"/>
                  </a:lnTo>
                  <a:lnTo>
                    <a:pt x="90" y="30"/>
                  </a:lnTo>
                  <a:close/>
                  <a:moveTo>
                    <a:pt x="90" y="180"/>
                  </a:moveTo>
                  <a:lnTo>
                    <a:pt x="100" y="180"/>
                  </a:lnTo>
                  <a:lnTo>
                    <a:pt x="109" y="178"/>
                  </a:lnTo>
                  <a:lnTo>
                    <a:pt x="117" y="176"/>
                  </a:lnTo>
                  <a:lnTo>
                    <a:pt x="126" y="172"/>
                  </a:lnTo>
                  <a:lnTo>
                    <a:pt x="133" y="169"/>
                  </a:lnTo>
                  <a:lnTo>
                    <a:pt x="141" y="165"/>
                  </a:lnTo>
                  <a:lnTo>
                    <a:pt x="148" y="160"/>
                  </a:lnTo>
                  <a:lnTo>
                    <a:pt x="155" y="153"/>
                  </a:lnTo>
                  <a:lnTo>
                    <a:pt x="160" y="147"/>
                  </a:lnTo>
                  <a:lnTo>
                    <a:pt x="165" y="140"/>
                  </a:lnTo>
                  <a:lnTo>
                    <a:pt x="170" y="133"/>
                  </a:lnTo>
                  <a:lnTo>
                    <a:pt x="174" y="125"/>
                  </a:lnTo>
                  <a:lnTo>
                    <a:pt x="176" y="117"/>
                  </a:lnTo>
                  <a:lnTo>
                    <a:pt x="179" y="108"/>
                  </a:lnTo>
                  <a:lnTo>
                    <a:pt x="180" y="98"/>
                  </a:lnTo>
                  <a:lnTo>
                    <a:pt x="180" y="90"/>
                  </a:lnTo>
                  <a:lnTo>
                    <a:pt x="180" y="80"/>
                  </a:lnTo>
                  <a:lnTo>
                    <a:pt x="179" y="72"/>
                  </a:lnTo>
                  <a:lnTo>
                    <a:pt x="176" y="63"/>
                  </a:lnTo>
                  <a:lnTo>
                    <a:pt x="174" y="54"/>
                  </a:lnTo>
                  <a:lnTo>
                    <a:pt x="170" y="47"/>
                  </a:lnTo>
                  <a:lnTo>
                    <a:pt x="165" y="39"/>
                  </a:lnTo>
                  <a:lnTo>
                    <a:pt x="160" y="32"/>
                  </a:lnTo>
                  <a:lnTo>
                    <a:pt x="155" y="25"/>
                  </a:lnTo>
                  <a:lnTo>
                    <a:pt x="148" y="20"/>
                  </a:lnTo>
                  <a:lnTo>
                    <a:pt x="141" y="15"/>
                  </a:lnTo>
                  <a:lnTo>
                    <a:pt x="133" y="10"/>
                  </a:lnTo>
                  <a:lnTo>
                    <a:pt x="126" y="6"/>
                  </a:lnTo>
                  <a:lnTo>
                    <a:pt x="117" y="3"/>
                  </a:lnTo>
                  <a:lnTo>
                    <a:pt x="109" y="1"/>
                  </a:lnTo>
                  <a:lnTo>
                    <a:pt x="100" y="0"/>
                  </a:lnTo>
                  <a:lnTo>
                    <a:pt x="90" y="0"/>
                  </a:lnTo>
                  <a:lnTo>
                    <a:pt x="82" y="0"/>
                  </a:lnTo>
                  <a:lnTo>
                    <a:pt x="72" y="1"/>
                  </a:lnTo>
                  <a:lnTo>
                    <a:pt x="64" y="3"/>
                  </a:lnTo>
                  <a:lnTo>
                    <a:pt x="55" y="6"/>
                  </a:lnTo>
                  <a:lnTo>
                    <a:pt x="47" y="10"/>
                  </a:lnTo>
                  <a:lnTo>
                    <a:pt x="40" y="15"/>
                  </a:lnTo>
                  <a:lnTo>
                    <a:pt x="34" y="20"/>
                  </a:lnTo>
                  <a:lnTo>
                    <a:pt x="27" y="25"/>
                  </a:lnTo>
                  <a:lnTo>
                    <a:pt x="21" y="32"/>
                  </a:lnTo>
                  <a:lnTo>
                    <a:pt x="15" y="39"/>
                  </a:lnTo>
                  <a:lnTo>
                    <a:pt x="11" y="47"/>
                  </a:lnTo>
                  <a:lnTo>
                    <a:pt x="8" y="54"/>
                  </a:lnTo>
                  <a:lnTo>
                    <a:pt x="5" y="63"/>
                  </a:lnTo>
                  <a:lnTo>
                    <a:pt x="2" y="72"/>
                  </a:lnTo>
                  <a:lnTo>
                    <a:pt x="0" y="80"/>
                  </a:lnTo>
                  <a:lnTo>
                    <a:pt x="0" y="90"/>
                  </a:lnTo>
                  <a:lnTo>
                    <a:pt x="0" y="98"/>
                  </a:lnTo>
                  <a:lnTo>
                    <a:pt x="2" y="108"/>
                  </a:lnTo>
                  <a:lnTo>
                    <a:pt x="5" y="117"/>
                  </a:lnTo>
                  <a:lnTo>
                    <a:pt x="8" y="125"/>
                  </a:lnTo>
                  <a:lnTo>
                    <a:pt x="11" y="133"/>
                  </a:lnTo>
                  <a:lnTo>
                    <a:pt x="15" y="140"/>
                  </a:lnTo>
                  <a:lnTo>
                    <a:pt x="21" y="147"/>
                  </a:lnTo>
                  <a:lnTo>
                    <a:pt x="27" y="153"/>
                  </a:lnTo>
                  <a:lnTo>
                    <a:pt x="34" y="160"/>
                  </a:lnTo>
                  <a:lnTo>
                    <a:pt x="40" y="165"/>
                  </a:lnTo>
                  <a:lnTo>
                    <a:pt x="47" y="169"/>
                  </a:lnTo>
                  <a:lnTo>
                    <a:pt x="55" y="172"/>
                  </a:lnTo>
                  <a:lnTo>
                    <a:pt x="64" y="176"/>
                  </a:lnTo>
                  <a:lnTo>
                    <a:pt x="72" y="178"/>
                  </a:lnTo>
                  <a:lnTo>
                    <a:pt x="82" y="180"/>
                  </a:lnTo>
                  <a:lnTo>
                    <a:pt x="90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2"/>
            <p:cNvSpPr>
              <a:spLocks noEditPoints="1"/>
            </p:cNvSpPr>
            <p:nvPr/>
          </p:nvSpPr>
          <p:spPr bwMode="auto">
            <a:xfrm>
              <a:off x="8869733" y="981064"/>
              <a:ext cx="137132" cy="181292"/>
            </a:xfrm>
            <a:custGeom>
              <a:avLst/>
              <a:gdLst>
                <a:gd name="T0" fmla="*/ 265 w 295"/>
                <a:gd name="T1" fmla="*/ 64 h 391"/>
                <a:gd name="T2" fmla="*/ 261 w 295"/>
                <a:gd name="T3" fmla="*/ 111 h 391"/>
                <a:gd name="T4" fmla="*/ 256 w 295"/>
                <a:gd name="T5" fmla="*/ 138 h 391"/>
                <a:gd name="T6" fmla="*/ 249 w 295"/>
                <a:gd name="T7" fmla="*/ 162 h 391"/>
                <a:gd name="T8" fmla="*/ 238 w 295"/>
                <a:gd name="T9" fmla="*/ 182 h 391"/>
                <a:gd name="T10" fmla="*/ 223 w 295"/>
                <a:gd name="T11" fmla="*/ 197 h 391"/>
                <a:gd name="T12" fmla="*/ 204 w 295"/>
                <a:gd name="T13" fmla="*/ 208 h 391"/>
                <a:gd name="T14" fmla="*/ 180 w 295"/>
                <a:gd name="T15" fmla="*/ 213 h 391"/>
                <a:gd name="T16" fmla="*/ 120 w 295"/>
                <a:gd name="T17" fmla="*/ 361 h 391"/>
                <a:gd name="T18" fmla="*/ 109 w 295"/>
                <a:gd name="T19" fmla="*/ 211 h 391"/>
                <a:gd name="T20" fmla="*/ 90 w 295"/>
                <a:gd name="T21" fmla="*/ 205 h 391"/>
                <a:gd name="T22" fmla="*/ 74 w 295"/>
                <a:gd name="T23" fmla="*/ 194 h 391"/>
                <a:gd name="T24" fmla="*/ 61 w 295"/>
                <a:gd name="T25" fmla="*/ 178 h 391"/>
                <a:gd name="T26" fmla="*/ 51 w 295"/>
                <a:gd name="T27" fmla="*/ 159 h 391"/>
                <a:gd name="T28" fmla="*/ 42 w 295"/>
                <a:gd name="T29" fmla="*/ 134 h 391"/>
                <a:gd name="T30" fmla="*/ 36 w 295"/>
                <a:gd name="T31" fmla="*/ 104 h 391"/>
                <a:gd name="T32" fmla="*/ 32 w 295"/>
                <a:gd name="T33" fmla="*/ 70 h 391"/>
                <a:gd name="T34" fmla="*/ 30 w 295"/>
                <a:gd name="T35" fmla="*/ 30 h 391"/>
                <a:gd name="T36" fmla="*/ 0 w 295"/>
                <a:gd name="T37" fmla="*/ 15 h 391"/>
                <a:gd name="T38" fmla="*/ 3 w 295"/>
                <a:gd name="T39" fmla="*/ 84 h 391"/>
                <a:gd name="T40" fmla="*/ 8 w 295"/>
                <a:gd name="T41" fmla="*/ 118 h 391"/>
                <a:gd name="T42" fmla="*/ 15 w 295"/>
                <a:gd name="T43" fmla="*/ 150 h 391"/>
                <a:gd name="T44" fmla="*/ 27 w 295"/>
                <a:gd name="T45" fmla="*/ 179 h 391"/>
                <a:gd name="T46" fmla="*/ 42 w 295"/>
                <a:gd name="T47" fmla="*/ 204 h 391"/>
                <a:gd name="T48" fmla="*/ 63 w 295"/>
                <a:gd name="T49" fmla="*/ 223 h 391"/>
                <a:gd name="T50" fmla="*/ 76 w 295"/>
                <a:gd name="T51" fmla="*/ 230 h 391"/>
                <a:gd name="T52" fmla="*/ 90 w 295"/>
                <a:gd name="T53" fmla="*/ 237 h 391"/>
                <a:gd name="T54" fmla="*/ 210 w 295"/>
                <a:gd name="T55" fmla="*/ 391 h 391"/>
                <a:gd name="T56" fmla="*/ 218 w 295"/>
                <a:gd name="T57" fmla="*/ 235 h 391"/>
                <a:gd name="T58" fmla="*/ 232 w 295"/>
                <a:gd name="T59" fmla="*/ 227 h 391"/>
                <a:gd name="T60" fmla="*/ 245 w 295"/>
                <a:gd name="T61" fmla="*/ 219 h 391"/>
                <a:gd name="T62" fmla="*/ 255 w 295"/>
                <a:gd name="T63" fmla="*/ 209 h 391"/>
                <a:gd name="T64" fmla="*/ 268 w 295"/>
                <a:gd name="T65" fmla="*/ 191 h 391"/>
                <a:gd name="T66" fmla="*/ 280 w 295"/>
                <a:gd name="T67" fmla="*/ 164 h 391"/>
                <a:gd name="T68" fmla="*/ 289 w 295"/>
                <a:gd name="T69" fmla="*/ 133 h 391"/>
                <a:gd name="T70" fmla="*/ 293 w 295"/>
                <a:gd name="T71" fmla="*/ 100 h 391"/>
                <a:gd name="T72" fmla="*/ 295 w 295"/>
                <a:gd name="T73" fmla="*/ 48 h 391"/>
                <a:gd name="T74" fmla="*/ 295 w 295"/>
                <a:gd name="T75" fmla="*/ 0 h 391"/>
                <a:gd name="T76" fmla="*/ 0 w 295"/>
                <a:gd name="T77" fmla="*/ 15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5" h="391">
                  <a:moveTo>
                    <a:pt x="265" y="30"/>
                  </a:moveTo>
                  <a:lnTo>
                    <a:pt x="265" y="64"/>
                  </a:lnTo>
                  <a:lnTo>
                    <a:pt x="263" y="96"/>
                  </a:lnTo>
                  <a:lnTo>
                    <a:pt x="261" y="111"/>
                  </a:lnTo>
                  <a:lnTo>
                    <a:pt x="259" y="125"/>
                  </a:lnTo>
                  <a:lnTo>
                    <a:pt x="256" y="138"/>
                  </a:lnTo>
                  <a:lnTo>
                    <a:pt x="253" y="151"/>
                  </a:lnTo>
                  <a:lnTo>
                    <a:pt x="249" y="162"/>
                  </a:lnTo>
                  <a:lnTo>
                    <a:pt x="244" y="173"/>
                  </a:lnTo>
                  <a:lnTo>
                    <a:pt x="238" y="182"/>
                  </a:lnTo>
                  <a:lnTo>
                    <a:pt x="231" y="190"/>
                  </a:lnTo>
                  <a:lnTo>
                    <a:pt x="223" y="197"/>
                  </a:lnTo>
                  <a:lnTo>
                    <a:pt x="214" y="203"/>
                  </a:lnTo>
                  <a:lnTo>
                    <a:pt x="204" y="208"/>
                  </a:lnTo>
                  <a:lnTo>
                    <a:pt x="192" y="211"/>
                  </a:lnTo>
                  <a:lnTo>
                    <a:pt x="180" y="213"/>
                  </a:lnTo>
                  <a:lnTo>
                    <a:pt x="180" y="361"/>
                  </a:lnTo>
                  <a:lnTo>
                    <a:pt x="120" y="361"/>
                  </a:lnTo>
                  <a:lnTo>
                    <a:pt x="120" y="213"/>
                  </a:lnTo>
                  <a:lnTo>
                    <a:pt x="109" y="211"/>
                  </a:lnTo>
                  <a:lnTo>
                    <a:pt x="99" y="208"/>
                  </a:lnTo>
                  <a:lnTo>
                    <a:pt x="90" y="205"/>
                  </a:lnTo>
                  <a:lnTo>
                    <a:pt x="82" y="199"/>
                  </a:lnTo>
                  <a:lnTo>
                    <a:pt x="74" y="194"/>
                  </a:lnTo>
                  <a:lnTo>
                    <a:pt x="68" y="186"/>
                  </a:lnTo>
                  <a:lnTo>
                    <a:pt x="61" y="178"/>
                  </a:lnTo>
                  <a:lnTo>
                    <a:pt x="56" y="169"/>
                  </a:lnTo>
                  <a:lnTo>
                    <a:pt x="51" y="159"/>
                  </a:lnTo>
                  <a:lnTo>
                    <a:pt x="46" y="147"/>
                  </a:lnTo>
                  <a:lnTo>
                    <a:pt x="42" y="134"/>
                  </a:lnTo>
                  <a:lnTo>
                    <a:pt x="39" y="120"/>
                  </a:lnTo>
                  <a:lnTo>
                    <a:pt x="36" y="104"/>
                  </a:lnTo>
                  <a:lnTo>
                    <a:pt x="33" y="88"/>
                  </a:lnTo>
                  <a:lnTo>
                    <a:pt x="32" y="70"/>
                  </a:lnTo>
                  <a:lnTo>
                    <a:pt x="31" y="50"/>
                  </a:lnTo>
                  <a:lnTo>
                    <a:pt x="30" y="30"/>
                  </a:lnTo>
                  <a:lnTo>
                    <a:pt x="265" y="30"/>
                  </a:lnTo>
                  <a:close/>
                  <a:moveTo>
                    <a:pt x="0" y="15"/>
                  </a:moveTo>
                  <a:lnTo>
                    <a:pt x="0" y="49"/>
                  </a:lnTo>
                  <a:lnTo>
                    <a:pt x="3" y="84"/>
                  </a:lnTo>
                  <a:lnTo>
                    <a:pt x="5" y="101"/>
                  </a:lnTo>
                  <a:lnTo>
                    <a:pt x="8" y="118"/>
                  </a:lnTo>
                  <a:lnTo>
                    <a:pt x="11" y="134"/>
                  </a:lnTo>
                  <a:lnTo>
                    <a:pt x="15" y="150"/>
                  </a:lnTo>
                  <a:lnTo>
                    <a:pt x="21" y="164"/>
                  </a:lnTo>
                  <a:lnTo>
                    <a:pt x="27" y="179"/>
                  </a:lnTo>
                  <a:lnTo>
                    <a:pt x="35" y="192"/>
                  </a:lnTo>
                  <a:lnTo>
                    <a:pt x="42" y="204"/>
                  </a:lnTo>
                  <a:lnTo>
                    <a:pt x="53" y="214"/>
                  </a:lnTo>
                  <a:lnTo>
                    <a:pt x="63" y="223"/>
                  </a:lnTo>
                  <a:lnTo>
                    <a:pt x="70" y="227"/>
                  </a:lnTo>
                  <a:lnTo>
                    <a:pt x="76" y="230"/>
                  </a:lnTo>
                  <a:lnTo>
                    <a:pt x="83" y="234"/>
                  </a:lnTo>
                  <a:lnTo>
                    <a:pt x="90" y="237"/>
                  </a:lnTo>
                  <a:lnTo>
                    <a:pt x="90" y="391"/>
                  </a:lnTo>
                  <a:lnTo>
                    <a:pt x="210" y="391"/>
                  </a:lnTo>
                  <a:lnTo>
                    <a:pt x="210" y="237"/>
                  </a:lnTo>
                  <a:lnTo>
                    <a:pt x="218" y="235"/>
                  </a:lnTo>
                  <a:lnTo>
                    <a:pt x="225" y="231"/>
                  </a:lnTo>
                  <a:lnTo>
                    <a:pt x="232" y="227"/>
                  </a:lnTo>
                  <a:lnTo>
                    <a:pt x="238" y="223"/>
                  </a:lnTo>
                  <a:lnTo>
                    <a:pt x="245" y="219"/>
                  </a:lnTo>
                  <a:lnTo>
                    <a:pt x="250" y="214"/>
                  </a:lnTo>
                  <a:lnTo>
                    <a:pt x="255" y="209"/>
                  </a:lnTo>
                  <a:lnTo>
                    <a:pt x="260" y="204"/>
                  </a:lnTo>
                  <a:lnTo>
                    <a:pt x="268" y="191"/>
                  </a:lnTo>
                  <a:lnTo>
                    <a:pt x="275" y="178"/>
                  </a:lnTo>
                  <a:lnTo>
                    <a:pt x="280" y="164"/>
                  </a:lnTo>
                  <a:lnTo>
                    <a:pt x="285" y="149"/>
                  </a:lnTo>
                  <a:lnTo>
                    <a:pt x="289" y="133"/>
                  </a:lnTo>
                  <a:lnTo>
                    <a:pt x="291" y="117"/>
                  </a:lnTo>
                  <a:lnTo>
                    <a:pt x="293" y="100"/>
                  </a:lnTo>
                  <a:lnTo>
                    <a:pt x="294" y="82"/>
                  </a:lnTo>
                  <a:lnTo>
                    <a:pt x="295" y="48"/>
                  </a:lnTo>
                  <a:lnTo>
                    <a:pt x="295" y="15"/>
                  </a:lnTo>
                  <a:lnTo>
                    <a:pt x="295" y="0"/>
                  </a:lnTo>
                  <a:lnTo>
                    <a:pt x="0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687065" y="511622"/>
            <a:ext cx="314325" cy="298612"/>
            <a:chOff x="4312095" y="4935540"/>
            <a:chExt cx="214688" cy="203955"/>
          </a:xfrm>
        </p:grpSpPr>
        <p:sp>
          <p:nvSpPr>
            <p:cNvPr id="103" name="Freeform 175"/>
            <p:cNvSpPr>
              <a:spLocks noEditPoints="1"/>
            </p:cNvSpPr>
            <p:nvPr/>
          </p:nvSpPr>
          <p:spPr bwMode="auto">
            <a:xfrm>
              <a:off x="4312095" y="5053619"/>
              <a:ext cx="214688" cy="85876"/>
            </a:xfrm>
            <a:custGeom>
              <a:avLst/>
              <a:gdLst>
                <a:gd name="T0" fmla="*/ 611 w 902"/>
                <a:gd name="T1" fmla="*/ 290 h 359"/>
                <a:gd name="T2" fmla="*/ 516 w 902"/>
                <a:gd name="T3" fmla="*/ 325 h 359"/>
                <a:gd name="T4" fmla="*/ 435 w 902"/>
                <a:gd name="T5" fmla="*/ 324 h 359"/>
                <a:gd name="T6" fmla="*/ 325 w 902"/>
                <a:gd name="T7" fmla="*/ 292 h 359"/>
                <a:gd name="T8" fmla="*/ 210 w 902"/>
                <a:gd name="T9" fmla="*/ 252 h 359"/>
                <a:gd name="T10" fmla="*/ 306 w 902"/>
                <a:gd name="T11" fmla="*/ 61 h 359"/>
                <a:gd name="T12" fmla="*/ 386 w 902"/>
                <a:gd name="T13" fmla="*/ 82 h 359"/>
                <a:gd name="T14" fmla="*/ 446 w 902"/>
                <a:gd name="T15" fmla="*/ 118 h 359"/>
                <a:gd name="T16" fmla="*/ 500 w 902"/>
                <a:gd name="T17" fmla="*/ 120 h 359"/>
                <a:gd name="T18" fmla="*/ 554 w 902"/>
                <a:gd name="T19" fmla="*/ 120 h 359"/>
                <a:gd name="T20" fmla="*/ 590 w 902"/>
                <a:gd name="T21" fmla="*/ 125 h 359"/>
                <a:gd name="T22" fmla="*/ 601 w 902"/>
                <a:gd name="T23" fmla="*/ 144 h 359"/>
                <a:gd name="T24" fmla="*/ 598 w 902"/>
                <a:gd name="T25" fmla="*/ 166 h 359"/>
                <a:gd name="T26" fmla="*/ 578 w 902"/>
                <a:gd name="T27" fmla="*/ 180 h 359"/>
                <a:gd name="T28" fmla="*/ 355 w 902"/>
                <a:gd name="T29" fmla="*/ 181 h 359"/>
                <a:gd name="T30" fmla="*/ 347 w 902"/>
                <a:gd name="T31" fmla="*/ 189 h 359"/>
                <a:gd name="T32" fmla="*/ 347 w 902"/>
                <a:gd name="T33" fmla="*/ 201 h 359"/>
                <a:gd name="T34" fmla="*/ 355 w 902"/>
                <a:gd name="T35" fmla="*/ 208 h 359"/>
                <a:gd name="T36" fmla="*/ 578 w 902"/>
                <a:gd name="T37" fmla="*/ 209 h 359"/>
                <a:gd name="T38" fmla="*/ 604 w 902"/>
                <a:gd name="T39" fmla="*/ 201 h 359"/>
                <a:gd name="T40" fmla="*/ 778 w 902"/>
                <a:gd name="T41" fmla="*/ 136 h 359"/>
                <a:gd name="T42" fmla="*/ 818 w 902"/>
                <a:gd name="T43" fmla="*/ 135 h 359"/>
                <a:gd name="T44" fmla="*/ 861 w 902"/>
                <a:gd name="T45" fmla="*/ 161 h 359"/>
                <a:gd name="T46" fmla="*/ 712 w 902"/>
                <a:gd name="T47" fmla="*/ 237 h 359"/>
                <a:gd name="T48" fmla="*/ 901 w 902"/>
                <a:gd name="T49" fmla="*/ 159 h 359"/>
                <a:gd name="T50" fmla="*/ 871 w 902"/>
                <a:gd name="T51" fmla="*/ 130 h 359"/>
                <a:gd name="T52" fmla="*/ 825 w 902"/>
                <a:gd name="T53" fmla="*/ 106 h 359"/>
                <a:gd name="T54" fmla="*/ 790 w 902"/>
                <a:gd name="T55" fmla="*/ 102 h 359"/>
                <a:gd name="T56" fmla="*/ 631 w 902"/>
                <a:gd name="T57" fmla="*/ 151 h 359"/>
                <a:gd name="T58" fmla="*/ 622 w 902"/>
                <a:gd name="T59" fmla="*/ 117 h 359"/>
                <a:gd name="T60" fmla="*/ 602 w 902"/>
                <a:gd name="T61" fmla="*/ 97 h 359"/>
                <a:gd name="T62" fmla="*/ 578 w 902"/>
                <a:gd name="T63" fmla="*/ 90 h 359"/>
                <a:gd name="T64" fmla="*/ 526 w 902"/>
                <a:gd name="T65" fmla="*/ 90 h 359"/>
                <a:gd name="T66" fmla="*/ 474 w 902"/>
                <a:gd name="T67" fmla="*/ 90 h 359"/>
                <a:gd name="T68" fmla="*/ 395 w 902"/>
                <a:gd name="T69" fmla="*/ 53 h 359"/>
                <a:gd name="T70" fmla="*/ 309 w 902"/>
                <a:gd name="T71" fmla="*/ 31 h 359"/>
                <a:gd name="T72" fmla="*/ 180 w 902"/>
                <a:gd name="T73" fmla="*/ 11 h 359"/>
                <a:gd name="T74" fmla="*/ 174 w 902"/>
                <a:gd name="T75" fmla="*/ 2 h 359"/>
                <a:gd name="T76" fmla="*/ 15 w 902"/>
                <a:gd name="T77" fmla="*/ 0 h 359"/>
                <a:gd name="T78" fmla="*/ 4 w 902"/>
                <a:gd name="T79" fmla="*/ 4 h 359"/>
                <a:gd name="T80" fmla="*/ 0 w 902"/>
                <a:gd name="T81" fmla="*/ 15 h 359"/>
                <a:gd name="T82" fmla="*/ 2 w 902"/>
                <a:gd name="T83" fmla="*/ 293 h 359"/>
                <a:gd name="T84" fmla="*/ 12 w 902"/>
                <a:gd name="T85" fmla="*/ 299 h 359"/>
                <a:gd name="T86" fmla="*/ 171 w 902"/>
                <a:gd name="T87" fmla="*/ 299 h 359"/>
                <a:gd name="T88" fmla="*/ 179 w 902"/>
                <a:gd name="T89" fmla="*/ 291 h 359"/>
                <a:gd name="T90" fmla="*/ 208 w 902"/>
                <a:gd name="T91" fmla="*/ 282 h 359"/>
                <a:gd name="T92" fmla="*/ 313 w 902"/>
                <a:gd name="T93" fmla="*/ 320 h 359"/>
                <a:gd name="T94" fmla="*/ 419 w 902"/>
                <a:gd name="T95" fmla="*/ 352 h 359"/>
                <a:gd name="T96" fmla="*/ 492 w 902"/>
                <a:gd name="T97" fmla="*/ 359 h 359"/>
                <a:gd name="T98" fmla="*/ 539 w 902"/>
                <a:gd name="T99" fmla="*/ 351 h 359"/>
                <a:gd name="T100" fmla="*/ 610 w 902"/>
                <a:gd name="T101" fmla="*/ 323 h 359"/>
                <a:gd name="T102" fmla="*/ 743 w 902"/>
                <a:gd name="T103" fmla="*/ 256 h 359"/>
                <a:gd name="T104" fmla="*/ 823 w 902"/>
                <a:gd name="T105" fmla="*/ 214 h 359"/>
                <a:gd name="T106" fmla="*/ 897 w 902"/>
                <a:gd name="T107" fmla="*/ 176 h 359"/>
                <a:gd name="T108" fmla="*/ 902 w 902"/>
                <a:gd name="T109" fmla="*/ 167 h 359"/>
                <a:gd name="T110" fmla="*/ 30 w 902"/>
                <a:gd name="T111" fmla="*/ 3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2" h="359">
                  <a:moveTo>
                    <a:pt x="712" y="237"/>
                  </a:moveTo>
                  <a:lnTo>
                    <a:pt x="674" y="258"/>
                  </a:lnTo>
                  <a:lnTo>
                    <a:pt x="641" y="275"/>
                  </a:lnTo>
                  <a:lnTo>
                    <a:pt x="611" y="290"/>
                  </a:lnTo>
                  <a:lnTo>
                    <a:pt x="584" y="303"/>
                  </a:lnTo>
                  <a:lnTo>
                    <a:pt x="559" y="312"/>
                  </a:lnTo>
                  <a:lnTo>
                    <a:pt x="537" y="320"/>
                  </a:lnTo>
                  <a:lnTo>
                    <a:pt x="516" y="325"/>
                  </a:lnTo>
                  <a:lnTo>
                    <a:pt x="496" y="328"/>
                  </a:lnTo>
                  <a:lnTo>
                    <a:pt x="477" y="329"/>
                  </a:lnTo>
                  <a:lnTo>
                    <a:pt x="456" y="327"/>
                  </a:lnTo>
                  <a:lnTo>
                    <a:pt x="435" y="324"/>
                  </a:lnTo>
                  <a:lnTo>
                    <a:pt x="411" y="319"/>
                  </a:lnTo>
                  <a:lnTo>
                    <a:pt x="386" y="312"/>
                  </a:lnTo>
                  <a:lnTo>
                    <a:pt x="357" y="303"/>
                  </a:lnTo>
                  <a:lnTo>
                    <a:pt x="325" y="292"/>
                  </a:lnTo>
                  <a:lnTo>
                    <a:pt x="288" y="279"/>
                  </a:lnTo>
                  <a:lnTo>
                    <a:pt x="265" y="271"/>
                  </a:lnTo>
                  <a:lnTo>
                    <a:pt x="238" y="262"/>
                  </a:lnTo>
                  <a:lnTo>
                    <a:pt x="210" y="252"/>
                  </a:lnTo>
                  <a:lnTo>
                    <a:pt x="180" y="242"/>
                  </a:lnTo>
                  <a:lnTo>
                    <a:pt x="180" y="60"/>
                  </a:lnTo>
                  <a:lnTo>
                    <a:pt x="286" y="60"/>
                  </a:lnTo>
                  <a:lnTo>
                    <a:pt x="306" y="61"/>
                  </a:lnTo>
                  <a:lnTo>
                    <a:pt x="327" y="63"/>
                  </a:lnTo>
                  <a:lnTo>
                    <a:pt x="347" y="68"/>
                  </a:lnTo>
                  <a:lnTo>
                    <a:pt x="366" y="73"/>
                  </a:lnTo>
                  <a:lnTo>
                    <a:pt x="386" y="82"/>
                  </a:lnTo>
                  <a:lnTo>
                    <a:pt x="405" y="92"/>
                  </a:lnTo>
                  <a:lnTo>
                    <a:pt x="423" y="103"/>
                  </a:lnTo>
                  <a:lnTo>
                    <a:pt x="441" y="116"/>
                  </a:lnTo>
                  <a:lnTo>
                    <a:pt x="446" y="118"/>
                  </a:lnTo>
                  <a:lnTo>
                    <a:pt x="451" y="120"/>
                  </a:lnTo>
                  <a:lnTo>
                    <a:pt x="471" y="120"/>
                  </a:lnTo>
                  <a:lnTo>
                    <a:pt x="486" y="120"/>
                  </a:lnTo>
                  <a:lnTo>
                    <a:pt x="500" y="120"/>
                  </a:lnTo>
                  <a:lnTo>
                    <a:pt x="515" y="120"/>
                  </a:lnTo>
                  <a:lnTo>
                    <a:pt x="526" y="120"/>
                  </a:lnTo>
                  <a:lnTo>
                    <a:pt x="539" y="120"/>
                  </a:lnTo>
                  <a:lnTo>
                    <a:pt x="554" y="120"/>
                  </a:lnTo>
                  <a:lnTo>
                    <a:pt x="571" y="120"/>
                  </a:lnTo>
                  <a:lnTo>
                    <a:pt x="578" y="121"/>
                  </a:lnTo>
                  <a:lnTo>
                    <a:pt x="585" y="123"/>
                  </a:lnTo>
                  <a:lnTo>
                    <a:pt x="590" y="125"/>
                  </a:lnTo>
                  <a:lnTo>
                    <a:pt x="595" y="129"/>
                  </a:lnTo>
                  <a:lnTo>
                    <a:pt x="598" y="135"/>
                  </a:lnTo>
                  <a:lnTo>
                    <a:pt x="600" y="139"/>
                  </a:lnTo>
                  <a:lnTo>
                    <a:pt x="601" y="144"/>
                  </a:lnTo>
                  <a:lnTo>
                    <a:pt x="601" y="150"/>
                  </a:lnTo>
                  <a:lnTo>
                    <a:pt x="601" y="155"/>
                  </a:lnTo>
                  <a:lnTo>
                    <a:pt x="600" y="160"/>
                  </a:lnTo>
                  <a:lnTo>
                    <a:pt x="598" y="166"/>
                  </a:lnTo>
                  <a:lnTo>
                    <a:pt x="595" y="170"/>
                  </a:lnTo>
                  <a:lnTo>
                    <a:pt x="590" y="174"/>
                  </a:lnTo>
                  <a:lnTo>
                    <a:pt x="585" y="177"/>
                  </a:lnTo>
                  <a:lnTo>
                    <a:pt x="578" y="180"/>
                  </a:lnTo>
                  <a:lnTo>
                    <a:pt x="571" y="180"/>
                  </a:lnTo>
                  <a:lnTo>
                    <a:pt x="361" y="180"/>
                  </a:lnTo>
                  <a:lnTo>
                    <a:pt x="358" y="181"/>
                  </a:lnTo>
                  <a:lnTo>
                    <a:pt x="355" y="181"/>
                  </a:lnTo>
                  <a:lnTo>
                    <a:pt x="352" y="183"/>
                  </a:lnTo>
                  <a:lnTo>
                    <a:pt x="350" y="184"/>
                  </a:lnTo>
                  <a:lnTo>
                    <a:pt x="348" y="187"/>
                  </a:lnTo>
                  <a:lnTo>
                    <a:pt x="347" y="189"/>
                  </a:lnTo>
                  <a:lnTo>
                    <a:pt x="346" y="192"/>
                  </a:lnTo>
                  <a:lnTo>
                    <a:pt x="346" y="194"/>
                  </a:lnTo>
                  <a:lnTo>
                    <a:pt x="346" y="198"/>
                  </a:lnTo>
                  <a:lnTo>
                    <a:pt x="347" y="201"/>
                  </a:lnTo>
                  <a:lnTo>
                    <a:pt x="348" y="203"/>
                  </a:lnTo>
                  <a:lnTo>
                    <a:pt x="350" y="205"/>
                  </a:lnTo>
                  <a:lnTo>
                    <a:pt x="352" y="207"/>
                  </a:lnTo>
                  <a:lnTo>
                    <a:pt x="355" y="208"/>
                  </a:lnTo>
                  <a:lnTo>
                    <a:pt x="358" y="209"/>
                  </a:lnTo>
                  <a:lnTo>
                    <a:pt x="361" y="209"/>
                  </a:lnTo>
                  <a:lnTo>
                    <a:pt x="571" y="209"/>
                  </a:lnTo>
                  <a:lnTo>
                    <a:pt x="578" y="209"/>
                  </a:lnTo>
                  <a:lnTo>
                    <a:pt x="586" y="208"/>
                  </a:lnTo>
                  <a:lnTo>
                    <a:pt x="592" y="206"/>
                  </a:lnTo>
                  <a:lnTo>
                    <a:pt x="599" y="204"/>
                  </a:lnTo>
                  <a:lnTo>
                    <a:pt x="604" y="201"/>
                  </a:lnTo>
                  <a:lnTo>
                    <a:pt x="610" y="198"/>
                  </a:lnTo>
                  <a:lnTo>
                    <a:pt x="614" y="193"/>
                  </a:lnTo>
                  <a:lnTo>
                    <a:pt x="618" y="188"/>
                  </a:lnTo>
                  <a:lnTo>
                    <a:pt x="778" y="136"/>
                  </a:lnTo>
                  <a:lnTo>
                    <a:pt x="788" y="133"/>
                  </a:lnTo>
                  <a:lnTo>
                    <a:pt x="799" y="132"/>
                  </a:lnTo>
                  <a:lnTo>
                    <a:pt x="809" y="132"/>
                  </a:lnTo>
                  <a:lnTo>
                    <a:pt x="818" y="135"/>
                  </a:lnTo>
                  <a:lnTo>
                    <a:pt x="829" y="139"/>
                  </a:lnTo>
                  <a:lnTo>
                    <a:pt x="839" y="144"/>
                  </a:lnTo>
                  <a:lnTo>
                    <a:pt x="850" y="152"/>
                  </a:lnTo>
                  <a:lnTo>
                    <a:pt x="861" y="161"/>
                  </a:lnTo>
                  <a:lnTo>
                    <a:pt x="818" y="183"/>
                  </a:lnTo>
                  <a:lnTo>
                    <a:pt x="780" y="202"/>
                  </a:lnTo>
                  <a:lnTo>
                    <a:pt x="745" y="221"/>
                  </a:lnTo>
                  <a:lnTo>
                    <a:pt x="712" y="237"/>
                  </a:lnTo>
                  <a:lnTo>
                    <a:pt x="712" y="237"/>
                  </a:lnTo>
                  <a:close/>
                  <a:moveTo>
                    <a:pt x="902" y="166"/>
                  </a:moveTo>
                  <a:lnTo>
                    <a:pt x="902" y="165"/>
                  </a:lnTo>
                  <a:lnTo>
                    <a:pt x="901" y="159"/>
                  </a:lnTo>
                  <a:lnTo>
                    <a:pt x="898" y="154"/>
                  </a:lnTo>
                  <a:lnTo>
                    <a:pt x="898" y="154"/>
                  </a:lnTo>
                  <a:lnTo>
                    <a:pt x="885" y="142"/>
                  </a:lnTo>
                  <a:lnTo>
                    <a:pt x="871" y="130"/>
                  </a:lnTo>
                  <a:lnTo>
                    <a:pt x="857" y="120"/>
                  </a:lnTo>
                  <a:lnTo>
                    <a:pt x="841" y="112"/>
                  </a:lnTo>
                  <a:lnTo>
                    <a:pt x="833" y="109"/>
                  </a:lnTo>
                  <a:lnTo>
                    <a:pt x="825" y="106"/>
                  </a:lnTo>
                  <a:lnTo>
                    <a:pt x="816" y="103"/>
                  </a:lnTo>
                  <a:lnTo>
                    <a:pt x="808" y="102"/>
                  </a:lnTo>
                  <a:lnTo>
                    <a:pt x="799" y="102"/>
                  </a:lnTo>
                  <a:lnTo>
                    <a:pt x="790" y="102"/>
                  </a:lnTo>
                  <a:lnTo>
                    <a:pt x="780" y="105"/>
                  </a:lnTo>
                  <a:lnTo>
                    <a:pt x="769" y="107"/>
                  </a:lnTo>
                  <a:lnTo>
                    <a:pt x="631" y="153"/>
                  </a:lnTo>
                  <a:lnTo>
                    <a:pt x="631" y="151"/>
                  </a:lnTo>
                  <a:lnTo>
                    <a:pt x="631" y="150"/>
                  </a:lnTo>
                  <a:lnTo>
                    <a:pt x="630" y="139"/>
                  </a:lnTo>
                  <a:lnTo>
                    <a:pt x="628" y="128"/>
                  </a:lnTo>
                  <a:lnTo>
                    <a:pt x="622" y="117"/>
                  </a:lnTo>
                  <a:lnTo>
                    <a:pt x="616" y="109"/>
                  </a:lnTo>
                  <a:lnTo>
                    <a:pt x="612" y="105"/>
                  </a:lnTo>
                  <a:lnTo>
                    <a:pt x="607" y="100"/>
                  </a:lnTo>
                  <a:lnTo>
                    <a:pt x="602" y="97"/>
                  </a:lnTo>
                  <a:lnTo>
                    <a:pt x="597" y="95"/>
                  </a:lnTo>
                  <a:lnTo>
                    <a:pt x="591" y="93"/>
                  </a:lnTo>
                  <a:lnTo>
                    <a:pt x="585" y="91"/>
                  </a:lnTo>
                  <a:lnTo>
                    <a:pt x="578" y="90"/>
                  </a:lnTo>
                  <a:lnTo>
                    <a:pt x="571" y="90"/>
                  </a:lnTo>
                  <a:lnTo>
                    <a:pt x="554" y="90"/>
                  </a:lnTo>
                  <a:lnTo>
                    <a:pt x="539" y="90"/>
                  </a:lnTo>
                  <a:lnTo>
                    <a:pt x="526" y="90"/>
                  </a:lnTo>
                  <a:lnTo>
                    <a:pt x="515" y="90"/>
                  </a:lnTo>
                  <a:lnTo>
                    <a:pt x="501" y="90"/>
                  </a:lnTo>
                  <a:lnTo>
                    <a:pt x="488" y="90"/>
                  </a:lnTo>
                  <a:lnTo>
                    <a:pt x="474" y="90"/>
                  </a:lnTo>
                  <a:lnTo>
                    <a:pt x="456" y="90"/>
                  </a:lnTo>
                  <a:lnTo>
                    <a:pt x="436" y="76"/>
                  </a:lnTo>
                  <a:lnTo>
                    <a:pt x="417" y="64"/>
                  </a:lnTo>
                  <a:lnTo>
                    <a:pt x="395" y="53"/>
                  </a:lnTo>
                  <a:lnTo>
                    <a:pt x="375" y="45"/>
                  </a:lnTo>
                  <a:lnTo>
                    <a:pt x="352" y="38"/>
                  </a:lnTo>
                  <a:lnTo>
                    <a:pt x="331" y="34"/>
                  </a:lnTo>
                  <a:lnTo>
                    <a:pt x="309" y="31"/>
                  </a:lnTo>
                  <a:lnTo>
                    <a:pt x="286" y="30"/>
                  </a:lnTo>
                  <a:lnTo>
                    <a:pt x="180" y="30"/>
                  </a:lnTo>
                  <a:lnTo>
                    <a:pt x="180" y="15"/>
                  </a:lnTo>
                  <a:lnTo>
                    <a:pt x="180" y="11"/>
                  </a:lnTo>
                  <a:lnTo>
                    <a:pt x="179" y="8"/>
                  </a:lnTo>
                  <a:lnTo>
                    <a:pt x="178" y="6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1" y="1"/>
                  </a:lnTo>
                  <a:lnTo>
                    <a:pt x="168" y="0"/>
                  </a:lnTo>
                  <a:lnTo>
                    <a:pt x="16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286"/>
                  </a:lnTo>
                  <a:lnTo>
                    <a:pt x="0" y="288"/>
                  </a:lnTo>
                  <a:lnTo>
                    <a:pt x="1" y="291"/>
                  </a:lnTo>
                  <a:lnTo>
                    <a:pt x="2" y="293"/>
                  </a:lnTo>
                  <a:lnTo>
                    <a:pt x="4" y="296"/>
                  </a:lnTo>
                  <a:lnTo>
                    <a:pt x="6" y="297"/>
                  </a:lnTo>
                  <a:lnTo>
                    <a:pt x="9" y="299"/>
                  </a:lnTo>
                  <a:lnTo>
                    <a:pt x="12" y="299"/>
                  </a:lnTo>
                  <a:lnTo>
                    <a:pt x="15" y="301"/>
                  </a:lnTo>
                  <a:lnTo>
                    <a:pt x="165" y="301"/>
                  </a:lnTo>
                  <a:lnTo>
                    <a:pt x="168" y="299"/>
                  </a:lnTo>
                  <a:lnTo>
                    <a:pt x="171" y="299"/>
                  </a:lnTo>
                  <a:lnTo>
                    <a:pt x="174" y="297"/>
                  </a:lnTo>
                  <a:lnTo>
                    <a:pt x="176" y="296"/>
                  </a:lnTo>
                  <a:lnTo>
                    <a:pt x="178" y="293"/>
                  </a:lnTo>
                  <a:lnTo>
                    <a:pt x="179" y="291"/>
                  </a:lnTo>
                  <a:lnTo>
                    <a:pt x="180" y="288"/>
                  </a:lnTo>
                  <a:lnTo>
                    <a:pt x="180" y="286"/>
                  </a:lnTo>
                  <a:lnTo>
                    <a:pt x="180" y="274"/>
                  </a:lnTo>
                  <a:lnTo>
                    <a:pt x="208" y="282"/>
                  </a:lnTo>
                  <a:lnTo>
                    <a:pt x="232" y="292"/>
                  </a:lnTo>
                  <a:lnTo>
                    <a:pt x="256" y="299"/>
                  </a:lnTo>
                  <a:lnTo>
                    <a:pt x="279" y="307"/>
                  </a:lnTo>
                  <a:lnTo>
                    <a:pt x="313" y="320"/>
                  </a:lnTo>
                  <a:lnTo>
                    <a:pt x="343" y="329"/>
                  </a:lnTo>
                  <a:lnTo>
                    <a:pt x="371" y="339"/>
                  </a:lnTo>
                  <a:lnTo>
                    <a:pt x="396" y="347"/>
                  </a:lnTo>
                  <a:lnTo>
                    <a:pt x="419" y="352"/>
                  </a:lnTo>
                  <a:lnTo>
                    <a:pt x="440" y="356"/>
                  </a:lnTo>
                  <a:lnTo>
                    <a:pt x="461" y="358"/>
                  </a:lnTo>
                  <a:lnTo>
                    <a:pt x="479" y="359"/>
                  </a:lnTo>
                  <a:lnTo>
                    <a:pt x="492" y="359"/>
                  </a:lnTo>
                  <a:lnTo>
                    <a:pt x="503" y="358"/>
                  </a:lnTo>
                  <a:lnTo>
                    <a:pt x="515" y="356"/>
                  </a:lnTo>
                  <a:lnTo>
                    <a:pt x="527" y="354"/>
                  </a:lnTo>
                  <a:lnTo>
                    <a:pt x="539" y="351"/>
                  </a:lnTo>
                  <a:lnTo>
                    <a:pt x="552" y="347"/>
                  </a:lnTo>
                  <a:lnTo>
                    <a:pt x="566" y="342"/>
                  </a:lnTo>
                  <a:lnTo>
                    <a:pt x="580" y="337"/>
                  </a:lnTo>
                  <a:lnTo>
                    <a:pt x="610" y="323"/>
                  </a:lnTo>
                  <a:lnTo>
                    <a:pt x="644" y="307"/>
                  </a:lnTo>
                  <a:lnTo>
                    <a:pt x="682" y="288"/>
                  </a:lnTo>
                  <a:lnTo>
                    <a:pt x="726" y="264"/>
                  </a:lnTo>
                  <a:lnTo>
                    <a:pt x="743" y="256"/>
                  </a:lnTo>
                  <a:lnTo>
                    <a:pt x="762" y="246"/>
                  </a:lnTo>
                  <a:lnTo>
                    <a:pt x="781" y="235"/>
                  </a:lnTo>
                  <a:lnTo>
                    <a:pt x="801" y="226"/>
                  </a:lnTo>
                  <a:lnTo>
                    <a:pt x="823" y="214"/>
                  </a:lnTo>
                  <a:lnTo>
                    <a:pt x="845" y="203"/>
                  </a:lnTo>
                  <a:lnTo>
                    <a:pt x="869" y="190"/>
                  </a:lnTo>
                  <a:lnTo>
                    <a:pt x="893" y="178"/>
                  </a:lnTo>
                  <a:lnTo>
                    <a:pt x="897" y="176"/>
                  </a:lnTo>
                  <a:lnTo>
                    <a:pt x="899" y="174"/>
                  </a:lnTo>
                  <a:lnTo>
                    <a:pt x="901" y="171"/>
                  </a:lnTo>
                  <a:lnTo>
                    <a:pt x="902" y="168"/>
                  </a:lnTo>
                  <a:lnTo>
                    <a:pt x="902" y="167"/>
                  </a:lnTo>
                  <a:lnTo>
                    <a:pt x="902" y="166"/>
                  </a:lnTo>
                  <a:close/>
                  <a:moveTo>
                    <a:pt x="150" y="271"/>
                  </a:moveTo>
                  <a:lnTo>
                    <a:pt x="30" y="271"/>
                  </a:lnTo>
                  <a:lnTo>
                    <a:pt x="30" y="30"/>
                  </a:lnTo>
                  <a:lnTo>
                    <a:pt x="150" y="30"/>
                  </a:lnTo>
                  <a:lnTo>
                    <a:pt x="150" y="2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76"/>
            <p:cNvSpPr>
              <a:spLocks/>
            </p:cNvSpPr>
            <p:nvPr/>
          </p:nvSpPr>
          <p:spPr bwMode="auto">
            <a:xfrm>
              <a:off x="4419439" y="5014259"/>
              <a:ext cx="7156" cy="28625"/>
            </a:xfrm>
            <a:custGeom>
              <a:avLst/>
              <a:gdLst>
                <a:gd name="T0" fmla="*/ 15 w 30"/>
                <a:gd name="T1" fmla="*/ 120 h 120"/>
                <a:gd name="T2" fmla="*/ 18 w 30"/>
                <a:gd name="T3" fmla="*/ 118 h 120"/>
                <a:gd name="T4" fmla="*/ 20 w 30"/>
                <a:gd name="T5" fmla="*/ 118 h 120"/>
                <a:gd name="T6" fmla="*/ 24 w 30"/>
                <a:gd name="T7" fmla="*/ 116 h 120"/>
                <a:gd name="T8" fmla="*/ 26 w 30"/>
                <a:gd name="T9" fmla="*/ 115 h 120"/>
                <a:gd name="T10" fmla="*/ 28 w 30"/>
                <a:gd name="T11" fmla="*/ 113 h 120"/>
                <a:gd name="T12" fmla="*/ 29 w 30"/>
                <a:gd name="T13" fmla="*/ 110 h 120"/>
                <a:gd name="T14" fmla="*/ 30 w 30"/>
                <a:gd name="T15" fmla="*/ 108 h 120"/>
                <a:gd name="T16" fmla="*/ 30 w 30"/>
                <a:gd name="T17" fmla="*/ 105 h 120"/>
                <a:gd name="T18" fmla="*/ 30 w 30"/>
                <a:gd name="T19" fmla="*/ 14 h 120"/>
                <a:gd name="T20" fmla="*/ 30 w 30"/>
                <a:gd name="T21" fmla="*/ 11 h 120"/>
                <a:gd name="T22" fmla="*/ 29 w 30"/>
                <a:gd name="T23" fmla="*/ 8 h 120"/>
                <a:gd name="T24" fmla="*/ 28 w 30"/>
                <a:gd name="T25" fmla="*/ 6 h 120"/>
                <a:gd name="T26" fmla="*/ 26 w 30"/>
                <a:gd name="T27" fmla="*/ 4 h 120"/>
                <a:gd name="T28" fmla="*/ 24 w 30"/>
                <a:gd name="T29" fmla="*/ 2 h 120"/>
                <a:gd name="T30" fmla="*/ 20 w 30"/>
                <a:gd name="T31" fmla="*/ 1 h 120"/>
                <a:gd name="T32" fmla="*/ 18 w 30"/>
                <a:gd name="T33" fmla="*/ 0 h 120"/>
                <a:gd name="T34" fmla="*/ 15 w 30"/>
                <a:gd name="T35" fmla="*/ 0 h 120"/>
                <a:gd name="T36" fmla="*/ 12 w 30"/>
                <a:gd name="T37" fmla="*/ 0 h 120"/>
                <a:gd name="T38" fmla="*/ 10 w 30"/>
                <a:gd name="T39" fmla="*/ 1 h 120"/>
                <a:gd name="T40" fmla="*/ 6 w 30"/>
                <a:gd name="T41" fmla="*/ 2 h 120"/>
                <a:gd name="T42" fmla="*/ 4 w 30"/>
                <a:gd name="T43" fmla="*/ 4 h 120"/>
                <a:gd name="T44" fmla="*/ 2 w 30"/>
                <a:gd name="T45" fmla="*/ 6 h 120"/>
                <a:gd name="T46" fmla="*/ 1 w 30"/>
                <a:gd name="T47" fmla="*/ 8 h 120"/>
                <a:gd name="T48" fmla="*/ 0 w 30"/>
                <a:gd name="T49" fmla="*/ 11 h 120"/>
                <a:gd name="T50" fmla="*/ 0 w 30"/>
                <a:gd name="T51" fmla="*/ 15 h 120"/>
                <a:gd name="T52" fmla="*/ 0 w 30"/>
                <a:gd name="T53" fmla="*/ 105 h 120"/>
                <a:gd name="T54" fmla="*/ 0 w 30"/>
                <a:gd name="T55" fmla="*/ 108 h 120"/>
                <a:gd name="T56" fmla="*/ 1 w 30"/>
                <a:gd name="T57" fmla="*/ 110 h 120"/>
                <a:gd name="T58" fmla="*/ 2 w 30"/>
                <a:gd name="T59" fmla="*/ 113 h 120"/>
                <a:gd name="T60" fmla="*/ 4 w 30"/>
                <a:gd name="T61" fmla="*/ 115 h 120"/>
                <a:gd name="T62" fmla="*/ 6 w 30"/>
                <a:gd name="T63" fmla="*/ 116 h 120"/>
                <a:gd name="T64" fmla="*/ 10 w 30"/>
                <a:gd name="T65" fmla="*/ 118 h 120"/>
                <a:gd name="T66" fmla="*/ 12 w 30"/>
                <a:gd name="T67" fmla="*/ 120 h 120"/>
                <a:gd name="T68" fmla="*/ 15 w 30"/>
                <a:gd name="T69" fmla="*/ 120 h 120"/>
                <a:gd name="T70" fmla="*/ 15 w 30"/>
                <a:gd name="T7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20">
                  <a:moveTo>
                    <a:pt x="15" y="120"/>
                  </a:moveTo>
                  <a:lnTo>
                    <a:pt x="18" y="118"/>
                  </a:lnTo>
                  <a:lnTo>
                    <a:pt x="20" y="118"/>
                  </a:lnTo>
                  <a:lnTo>
                    <a:pt x="24" y="116"/>
                  </a:lnTo>
                  <a:lnTo>
                    <a:pt x="26" y="115"/>
                  </a:lnTo>
                  <a:lnTo>
                    <a:pt x="28" y="113"/>
                  </a:lnTo>
                  <a:lnTo>
                    <a:pt x="29" y="110"/>
                  </a:lnTo>
                  <a:lnTo>
                    <a:pt x="30" y="108"/>
                  </a:lnTo>
                  <a:lnTo>
                    <a:pt x="30" y="105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9" y="8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0" y="108"/>
                  </a:lnTo>
                  <a:lnTo>
                    <a:pt x="1" y="110"/>
                  </a:lnTo>
                  <a:lnTo>
                    <a:pt x="2" y="113"/>
                  </a:lnTo>
                  <a:lnTo>
                    <a:pt x="4" y="115"/>
                  </a:lnTo>
                  <a:lnTo>
                    <a:pt x="6" y="116"/>
                  </a:lnTo>
                  <a:lnTo>
                    <a:pt x="10" y="118"/>
                  </a:lnTo>
                  <a:lnTo>
                    <a:pt x="12" y="120"/>
                  </a:lnTo>
                  <a:lnTo>
                    <a:pt x="15" y="120"/>
                  </a:lnTo>
                  <a:lnTo>
                    <a:pt x="15" y="1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77"/>
            <p:cNvSpPr>
              <a:spLocks/>
            </p:cNvSpPr>
            <p:nvPr/>
          </p:nvSpPr>
          <p:spPr bwMode="auto">
            <a:xfrm>
              <a:off x="4462377" y="4949853"/>
              <a:ext cx="7156" cy="28625"/>
            </a:xfrm>
            <a:custGeom>
              <a:avLst/>
              <a:gdLst>
                <a:gd name="T0" fmla="*/ 15 w 30"/>
                <a:gd name="T1" fmla="*/ 120 h 120"/>
                <a:gd name="T2" fmla="*/ 18 w 30"/>
                <a:gd name="T3" fmla="*/ 120 h 120"/>
                <a:gd name="T4" fmla="*/ 21 w 30"/>
                <a:gd name="T5" fmla="*/ 118 h 120"/>
                <a:gd name="T6" fmla="*/ 24 w 30"/>
                <a:gd name="T7" fmla="*/ 117 h 120"/>
                <a:gd name="T8" fmla="*/ 26 w 30"/>
                <a:gd name="T9" fmla="*/ 115 h 120"/>
                <a:gd name="T10" fmla="*/ 28 w 30"/>
                <a:gd name="T11" fmla="*/ 113 h 120"/>
                <a:gd name="T12" fmla="*/ 29 w 30"/>
                <a:gd name="T13" fmla="*/ 111 h 120"/>
                <a:gd name="T14" fmla="*/ 30 w 30"/>
                <a:gd name="T15" fmla="*/ 108 h 120"/>
                <a:gd name="T16" fmla="*/ 30 w 30"/>
                <a:gd name="T17" fmla="*/ 105 h 120"/>
                <a:gd name="T18" fmla="*/ 30 w 30"/>
                <a:gd name="T19" fmla="*/ 15 h 120"/>
                <a:gd name="T20" fmla="*/ 30 w 30"/>
                <a:gd name="T21" fmla="*/ 11 h 120"/>
                <a:gd name="T22" fmla="*/ 29 w 30"/>
                <a:gd name="T23" fmla="*/ 8 h 120"/>
                <a:gd name="T24" fmla="*/ 28 w 30"/>
                <a:gd name="T25" fmla="*/ 6 h 120"/>
                <a:gd name="T26" fmla="*/ 26 w 30"/>
                <a:gd name="T27" fmla="*/ 4 h 120"/>
                <a:gd name="T28" fmla="*/ 24 w 30"/>
                <a:gd name="T29" fmla="*/ 2 h 120"/>
                <a:gd name="T30" fmla="*/ 21 w 30"/>
                <a:gd name="T31" fmla="*/ 1 h 120"/>
                <a:gd name="T32" fmla="*/ 18 w 30"/>
                <a:gd name="T33" fmla="*/ 0 h 120"/>
                <a:gd name="T34" fmla="*/ 15 w 30"/>
                <a:gd name="T35" fmla="*/ 0 h 120"/>
                <a:gd name="T36" fmla="*/ 13 w 30"/>
                <a:gd name="T37" fmla="*/ 0 h 120"/>
                <a:gd name="T38" fmla="*/ 10 w 30"/>
                <a:gd name="T39" fmla="*/ 1 h 120"/>
                <a:gd name="T40" fmla="*/ 7 w 30"/>
                <a:gd name="T41" fmla="*/ 2 h 120"/>
                <a:gd name="T42" fmla="*/ 4 w 30"/>
                <a:gd name="T43" fmla="*/ 4 h 120"/>
                <a:gd name="T44" fmla="*/ 3 w 30"/>
                <a:gd name="T45" fmla="*/ 6 h 120"/>
                <a:gd name="T46" fmla="*/ 1 w 30"/>
                <a:gd name="T47" fmla="*/ 8 h 120"/>
                <a:gd name="T48" fmla="*/ 1 w 30"/>
                <a:gd name="T49" fmla="*/ 11 h 120"/>
                <a:gd name="T50" fmla="*/ 0 w 30"/>
                <a:gd name="T51" fmla="*/ 15 h 120"/>
                <a:gd name="T52" fmla="*/ 0 w 30"/>
                <a:gd name="T53" fmla="*/ 105 h 120"/>
                <a:gd name="T54" fmla="*/ 1 w 30"/>
                <a:gd name="T55" fmla="*/ 108 h 120"/>
                <a:gd name="T56" fmla="*/ 1 w 30"/>
                <a:gd name="T57" fmla="*/ 111 h 120"/>
                <a:gd name="T58" fmla="*/ 3 w 30"/>
                <a:gd name="T59" fmla="*/ 113 h 120"/>
                <a:gd name="T60" fmla="*/ 4 w 30"/>
                <a:gd name="T61" fmla="*/ 115 h 120"/>
                <a:gd name="T62" fmla="*/ 7 w 30"/>
                <a:gd name="T63" fmla="*/ 117 h 120"/>
                <a:gd name="T64" fmla="*/ 10 w 30"/>
                <a:gd name="T65" fmla="*/ 118 h 120"/>
                <a:gd name="T66" fmla="*/ 13 w 30"/>
                <a:gd name="T67" fmla="*/ 120 h 120"/>
                <a:gd name="T68" fmla="*/ 15 w 30"/>
                <a:gd name="T69" fmla="*/ 120 h 120"/>
                <a:gd name="T70" fmla="*/ 15 w 30"/>
                <a:gd name="T7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20">
                  <a:moveTo>
                    <a:pt x="15" y="120"/>
                  </a:moveTo>
                  <a:lnTo>
                    <a:pt x="18" y="120"/>
                  </a:lnTo>
                  <a:lnTo>
                    <a:pt x="21" y="118"/>
                  </a:lnTo>
                  <a:lnTo>
                    <a:pt x="24" y="117"/>
                  </a:lnTo>
                  <a:lnTo>
                    <a:pt x="26" y="115"/>
                  </a:lnTo>
                  <a:lnTo>
                    <a:pt x="28" y="113"/>
                  </a:lnTo>
                  <a:lnTo>
                    <a:pt x="29" y="111"/>
                  </a:lnTo>
                  <a:lnTo>
                    <a:pt x="30" y="108"/>
                  </a:lnTo>
                  <a:lnTo>
                    <a:pt x="30" y="105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9" y="8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1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1" y="108"/>
                  </a:lnTo>
                  <a:lnTo>
                    <a:pt x="1" y="111"/>
                  </a:lnTo>
                  <a:lnTo>
                    <a:pt x="3" y="113"/>
                  </a:lnTo>
                  <a:lnTo>
                    <a:pt x="4" y="115"/>
                  </a:lnTo>
                  <a:lnTo>
                    <a:pt x="7" y="117"/>
                  </a:lnTo>
                  <a:lnTo>
                    <a:pt x="10" y="118"/>
                  </a:lnTo>
                  <a:lnTo>
                    <a:pt x="13" y="120"/>
                  </a:lnTo>
                  <a:lnTo>
                    <a:pt x="15" y="120"/>
                  </a:lnTo>
                  <a:lnTo>
                    <a:pt x="15" y="1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78"/>
            <p:cNvSpPr>
              <a:spLocks noEditPoints="1"/>
            </p:cNvSpPr>
            <p:nvPr/>
          </p:nvSpPr>
          <p:spPr bwMode="auto">
            <a:xfrm>
              <a:off x="4394392" y="4999947"/>
              <a:ext cx="57250" cy="57250"/>
            </a:xfrm>
            <a:custGeom>
              <a:avLst/>
              <a:gdLst>
                <a:gd name="T0" fmla="*/ 138 w 240"/>
                <a:gd name="T1" fmla="*/ 32 h 241"/>
                <a:gd name="T2" fmla="*/ 163 w 240"/>
                <a:gd name="T3" fmla="*/ 41 h 241"/>
                <a:gd name="T4" fmla="*/ 184 w 240"/>
                <a:gd name="T5" fmla="*/ 56 h 241"/>
                <a:gd name="T6" fmla="*/ 199 w 240"/>
                <a:gd name="T7" fmla="*/ 78 h 241"/>
                <a:gd name="T8" fmla="*/ 208 w 240"/>
                <a:gd name="T9" fmla="*/ 102 h 241"/>
                <a:gd name="T10" fmla="*/ 210 w 240"/>
                <a:gd name="T11" fmla="*/ 129 h 241"/>
                <a:gd name="T12" fmla="*/ 204 w 240"/>
                <a:gd name="T13" fmla="*/ 155 h 241"/>
                <a:gd name="T14" fmla="*/ 190 w 240"/>
                <a:gd name="T15" fmla="*/ 177 h 241"/>
                <a:gd name="T16" fmla="*/ 170 w 240"/>
                <a:gd name="T17" fmla="*/ 194 h 241"/>
                <a:gd name="T18" fmla="*/ 147 w 240"/>
                <a:gd name="T19" fmla="*/ 206 h 241"/>
                <a:gd name="T20" fmla="*/ 120 w 240"/>
                <a:gd name="T21" fmla="*/ 211 h 241"/>
                <a:gd name="T22" fmla="*/ 93 w 240"/>
                <a:gd name="T23" fmla="*/ 206 h 241"/>
                <a:gd name="T24" fmla="*/ 70 w 240"/>
                <a:gd name="T25" fmla="*/ 194 h 241"/>
                <a:gd name="T26" fmla="*/ 50 w 240"/>
                <a:gd name="T27" fmla="*/ 177 h 241"/>
                <a:gd name="T28" fmla="*/ 36 w 240"/>
                <a:gd name="T29" fmla="*/ 155 h 241"/>
                <a:gd name="T30" fmla="*/ 30 w 240"/>
                <a:gd name="T31" fmla="*/ 129 h 241"/>
                <a:gd name="T32" fmla="*/ 31 w 240"/>
                <a:gd name="T33" fmla="*/ 102 h 241"/>
                <a:gd name="T34" fmla="*/ 41 w 240"/>
                <a:gd name="T35" fmla="*/ 78 h 241"/>
                <a:gd name="T36" fmla="*/ 56 w 240"/>
                <a:gd name="T37" fmla="*/ 56 h 241"/>
                <a:gd name="T38" fmla="*/ 77 w 240"/>
                <a:gd name="T39" fmla="*/ 41 h 241"/>
                <a:gd name="T40" fmla="*/ 102 w 240"/>
                <a:gd name="T41" fmla="*/ 32 h 241"/>
                <a:gd name="T42" fmla="*/ 120 w 240"/>
                <a:gd name="T43" fmla="*/ 30 h 241"/>
                <a:gd name="T44" fmla="*/ 145 w 240"/>
                <a:gd name="T45" fmla="*/ 238 h 241"/>
                <a:gd name="T46" fmla="*/ 177 w 240"/>
                <a:gd name="T47" fmla="*/ 226 h 241"/>
                <a:gd name="T48" fmla="*/ 205 w 240"/>
                <a:gd name="T49" fmla="*/ 205 h 241"/>
                <a:gd name="T50" fmla="*/ 226 w 240"/>
                <a:gd name="T51" fmla="*/ 177 h 241"/>
                <a:gd name="T52" fmla="*/ 238 w 240"/>
                <a:gd name="T53" fmla="*/ 144 h 241"/>
                <a:gd name="T54" fmla="*/ 240 w 240"/>
                <a:gd name="T55" fmla="*/ 108 h 241"/>
                <a:gd name="T56" fmla="*/ 230 w 240"/>
                <a:gd name="T57" fmla="*/ 73 h 241"/>
                <a:gd name="T58" fmla="*/ 213 w 240"/>
                <a:gd name="T59" fmla="*/ 43 h 241"/>
                <a:gd name="T60" fmla="*/ 187 w 240"/>
                <a:gd name="T61" fmla="*/ 21 h 241"/>
                <a:gd name="T62" fmla="*/ 155 w 240"/>
                <a:gd name="T63" fmla="*/ 5 h 241"/>
                <a:gd name="T64" fmla="*/ 120 w 240"/>
                <a:gd name="T65" fmla="*/ 0 h 241"/>
                <a:gd name="T66" fmla="*/ 85 w 240"/>
                <a:gd name="T67" fmla="*/ 5 h 241"/>
                <a:gd name="T68" fmla="*/ 53 w 240"/>
                <a:gd name="T69" fmla="*/ 21 h 241"/>
                <a:gd name="T70" fmla="*/ 27 w 240"/>
                <a:gd name="T71" fmla="*/ 43 h 241"/>
                <a:gd name="T72" fmla="*/ 10 w 240"/>
                <a:gd name="T73" fmla="*/ 73 h 241"/>
                <a:gd name="T74" fmla="*/ 0 w 240"/>
                <a:gd name="T75" fmla="*/ 108 h 241"/>
                <a:gd name="T76" fmla="*/ 2 w 240"/>
                <a:gd name="T77" fmla="*/ 144 h 241"/>
                <a:gd name="T78" fmla="*/ 14 w 240"/>
                <a:gd name="T79" fmla="*/ 177 h 241"/>
                <a:gd name="T80" fmla="*/ 35 w 240"/>
                <a:gd name="T81" fmla="*/ 205 h 241"/>
                <a:gd name="T82" fmla="*/ 63 w 240"/>
                <a:gd name="T83" fmla="*/ 226 h 241"/>
                <a:gd name="T84" fmla="*/ 95 w 240"/>
                <a:gd name="T85" fmla="*/ 238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0" h="241">
                  <a:moveTo>
                    <a:pt x="120" y="30"/>
                  </a:moveTo>
                  <a:lnTo>
                    <a:pt x="130" y="31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7"/>
                  </a:lnTo>
                  <a:lnTo>
                    <a:pt x="163" y="41"/>
                  </a:lnTo>
                  <a:lnTo>
                    <a:pt x="170" y="46"/>
                  </a:lnTo>
                  <a:lnTo>
                    <a:pt x="178" y="51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70"/>
                  </a:lnTo>
                  <a:lnTo>
                    <a:pt x="199" y="78"/>
                  </a:lnTo>
                  <a:lnTo>
                    <a:pt x="204" y="85"/>
                  </a:lnTo>
                  <a:lnTo>
                    <a:pt x="206" y="94"/>
                  </a:lnTo>
                  <a:lnTo>
                    <a:pt x="208" y="102"/>
                  </a:lnTo>
                  <a:lnTo>
                    <a:pt x="210" y="111"/>
                  </a:lnTo>
                  <a:lnTo>
                    <a:pt x="210" y="121"/>
                  </a:lnTo>
                  <a:lnTo>
                    <a:pt x="210" y="129"/>
                  </a:lnTo>
                  <a:lnTo>
                    <a:pt x="208" y="139"/>
                  </a:lnTo>
                  <a:lnTo>
                    <a:pt x="206" y="147"/>
                  </a:lnTo>
                  <a:lnTo>
                    <a:pt x="204" y="155"/>
                  </a:lnTo>
                  <a:lnTo>
                    <a:pt x="199" y="163"/>
                  </a:lnTo>
                  <a:lnTo>
                    <a:pt x="195" y="171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90"/>
                  </a:lnTo>
                  <a:lnTo>
                    <a:pt x="170" y="194"/>
                  </a:lnTo>
                  <a:lnTo>
                    <a:pt x="163" y="200"/>
                  </a:lnTo>
                  <a:lnTo>
                    <a:pt x="155" y="203"/>
                  </a:lnTo>
                  <a:lnTo>
                    <a:pt x="147" y="206"/>
                  </a:lnTo>
                  <a:lnTo>
                    <a:pt x="138" y="208"/>
                  </a:lnTo>
                  <a:lnTo>
                    <a:pt x="130" y="209"/>
                  </a:lnTo>
                  <a:lnTo>
                    <a:pt x="120" y="211"/>
                  </a:lnTo>
                  <a:lnTo>
                    <a:pt x="110" y="209"/>
                  </a:lnTo>
                  <a:lnTo>
                    <a:pt x="102" y="208"/>
                  </a:lnTo>
                  <a:lnTo>
                    <a:pt x="93" y="206"/>
                  </a:lnTo>
                  <a:lnTo>
                    <a:pt x="85" y="203"/>
                  </a:lnTo>
                  <a:lnTo>
                    <a:pt x="77" y="200"/>
                  </a:lnTo>
                  <a:lnTo>
                    <a:pt x="70" y="194"/>
                  </a:lnTo>
                  <a:lnTo>
                    <a:pt x="62" y="190"/>
                  </a:lnTo>
                  <a:lnTo>
                    <a:pt x="56" y="184"/>
                  </a:lnTo>
                  <a:lnTo>
                    <a:pt x="50" y="177"/>
                  </a:lnTo>
                  <a:lnTo>
                    <a:pt x="45" y="171"/>
                  </a:lnTo>
                  <a:lnTo>
                    <a:pt x="41" y="163"/>
                  </a:lnTo>
                  <a:lnTo>
                    <a:pt x="36" y="155"/>
                  </a:lnTo>
                  <a:lnTo>
                    <a:pt x="34" y="147"/>
                  </a:lnTo>
                  <a:lnTo>
                    <a:pt x="31" y="139"/>
                  </a:lnTo>
                  <a:lnTo>
                    <a:pt x="30" y="129"/>
                  </a:lnTo>
                  <a:lnTo>
                    <a:pt x="30" y="121"/>
                  </a:lnTo>
                  <a:lnTo>
                    <a:pt x="30" y="111"/>
                  </a:lnTo>
                  <a:lnTo>
                    <a:pt x="31" y="102"/>
                  </a:lnTo>
                  <a:lnTo>
                    <a:pt x="34" y="94"/>
                  </a:lnTo>
                  <a:lnTo>
                    <a:pt x="36" y="85"/>
                  </a:lnTo>
                  <a:lnTo>
                    <a:pt x="41" y="78"/>
                  </a:lnTo>
                  <a:lnTo>
                    <a:pt x="45" y="70"/>
                  </a:lnTo>
                  <a:lnTo>
                    <a:pt x="50" y="63"/>
                  </a:lnTo>
                  <a:lnTo>
                    <a:pt x="56" y="56"/>
                  </a:lnTo>
                  <a:lnTo>
                    <a:pt x="62" y="51"/>
                  </a:lnTo>
                  <a:lnTo>
                    <a:pt x="70" y="46"/>
                  </a:lnTo>
                  <a:lnTo>
                    <a:pt x="77" y="41"/>
                  </a:lnTo>
                  <a:lnTo>
                    <a:pt x="85" y="37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0" y="31"/>
                  </a:lnTo>
                  <a:lnTo>
                    <a:pt x="120" y="30"/>
                  </a:lnTo>
                  <a:lnTo>
                    <a:pt x="120" y="30"/>
                  </a:lnTo>
                  <a:close/>
                  <a:moveTo>
                    <a:pt x="120" y="241"/>
                  </a:moveTo>
                  <a:lnTo>
                    <a:pt x="132" y="239"/>
                  </a:lnTo>
                  <a:lnTo>
                    <a:pt x="145" y="238"/>
                  </a:lnTo>
                  <a:lnTo>
                    <a:pt x="155" y="235"/>
                  </a:lnTo>
                  <a:lnTo>
                    <a:pt x="167" y="231"/>
                  </a:lnTo>
                  <a:lnTo>
                    <a:pt x="177" y="226"/>
                  </a:lnTo>
                  <a:lnTo>
                    <a:pt x="187" y="220"/>
                  </a:lnTo>
                  <a:lnTo>
                    <a:pt x="196" y="213"/>
                  </a:lnTo>
                  <a:lnTo>
                    <a:pt x="205" y="205"/>
                  </a:lnTo>
                  <a:lnTo>
                    <a:pt x="213" y="197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0" y="167"/>
                  </a:lnTo>
                  <a:lnTo>
                    <a:pt x="235" y="156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21"/>
                  </a:lnTo>
                  <a:lnTo>
                    <a:pt x="240" y="108"/>
                  </a:lnTo>
                  <a:lnTo>
                    <a:pt x="238" y="96"/>
                  </a:lnTo>
                  <a:lnTo>
                    <a:pt x="235" y="84"/>
                  </a:lnTo>
                  <a:lnTo>
                    <a:pt x="230" y="73"/>
                  </a:lnTo>
                  <a:lnTo>
                    <a:pt x="226" y="63"/>
                  </a:lnTo>
                  <a:lnTo>
                    <a:pt x="220" y="53"/>
                  </a:lnTo>
                  <a:lnTo>
                    <a:pt x="213" y="43"/>
                  </a:lnTo>
                  <a:lnTo>
                    <a:pt x="205" y="35"/>
                  </a:lnTo>
                  <a:lnTo>
                    <a:pt x="196" y="27"/>
                  </a:lnTo>
                  <a:lnTo>
                    <a:pt x="187" y="21"/>
                  </a:lnTo>
                  <a:lnTo>
                    <a:pt x="177" y="15"/>
                  </a:lnTo>
                  <a:lnTo>
                    <a:pt x="167" y="9"/>
                  </a:lnTo>
                  <a:lnTo>
                    <a:pt x="155" y="5"/>
                  </a:lnTo>
                  <a:lnTo>
                    <a:pt x="145" y="3"/>
                  </a:lnTo>
                  <a:lnTo>
                    <a:pt x="132" y="1"/>
                  </a:lnTo>
                  <a:lnTo>
                    <a:pt x="120" y="0"/>
                  </a:lnTo>
                  <a:lnTo>
                    <a:pt x="108" y="1"/>
                  </a:lnTo>
                  <a:lnTo>
                    <a:pt x="95" y="3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5"/>
                  </a:lnTo>
                  <a:lnTo>
                    <a:pt x="53" y="21"/>
                  </a:lnTo>
                  <a:lnTo>
                    <a:pt x="44" y="27"/>
                  </a:lnTo>
                  <a:lnTo>
                    <a:pt x="35" y="35"/>
                  </a:lnTo>
                  <a:lnTo>
                    <a:pt x="27" y="43"/>
                  </a:lnTo>
                  <a:lnTo>
                    <a:pt x="20" y="53"/>
                  </a:lnTo>
                  <a:lnTo>
                    <a:pt x="14" y="63"/>
                  </a:lnTo>
                  <a:lnTo>
                    <a:pt x="10" y="73"/>
                  </a:lnTo>
                  <a:lnTo>
                    <a:pt x="5" y="84"/>
                  </a:lnTo>
                  <a:lnTo>
                    <a:pt x="2" y="96"/>
                  </a:lnTo>
                  <a:lnTo>
                    <a:pt x="0" y="108"/>
                  </a:lnTo>
                  <a:lnTo>
                    <a:pt x="0" y="121"/>
                  </a:lnTo>
                  <a:lnTo>
                    <a:pt x="0" y="132"/>
                  </a:lnTo>
                  <a:lnTo>
                    <a:pt x="2" y="144"/>
                  </a:lnTo>
                  <a:lnTo>
                    <a:pt x="5" y="156"/>
                  </a:lnTo>
                  <a:lnTo>
                    <a:pt x="10" y="167"/>
                  </a:lnTo>
                  <a:lnTo>
                    <a:pt x="14" y="177"/>
                  </a:lnTo>
                  <a:lnTo>
                    <a:pt x="20" y="187"/>
                  </a:lnTo>
                  <a:lnTo>
                    <a:pt x="27" y="197"/>
                  </a:lnTo>
                  <a:lnTo>
                    <a:pt x="35" y="205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3" y="226"/>
                  </a:lnTo>
                  <a:lnTo>
                    <a:pt x="73" y="231"/>
                  </a:lnTo>
                  <a:lnTo>
                    <a:pt x="85" y="235"/>
                  </a:lnTo>
                  <a:lnTo>
                    <a:pt x="95" y="238"/>
                  </a:lnTo>
                  <a:lnTo>
                    <a:pt x="108" y="239"/>
                  </a:lnTo>
                  <a:lnTo>
                    <a:pt x="120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79"/>
            <p:cNvSpPr>
              <a:spLocks noEditPoints="1"/>
            </p:cNvSpPr>
            <p:nvPr/>
          </p:nvSpPr>
          <p:spPr bwMode="auto">
            <a:xfrm>
              <a:off x="4437330" y="4935540"/>
              <a:ext cx="57250" cy="57250"/>
            </a:xfrm>
            <a:custGeom>
              <a:avLst/>
              <a:gdLst>
                <a:gd name="T0" fmla="*/ 138 w 241"/>
                <a:gd name="T1" fmla="*/ 32 h 240"/>
                <a:gd name="T2" fmla="*/ 164 w 241"/>
                <a:gd name="T3" fmla="*/ 40 h 240"/>
                <a:gd name="T4" fmla="*/ 184 w 241"/>
                <a:gd name="T5" fmla="*/ 56 h 240"/>
                <a:gd name="T6" fmla="*/ 199 w 241"/>
                <a:gd name="T7" fmla="*/ 77 h 240"/>
                <a:gd name="T8" fmla="*/ 209 w 241"/>
                <a:gd name="T9" fmla="*/ 101 h 240"/>
                <a:gd name="T10" fmla="*/ 210 w 241"/>
                <a:gd name="T11" fmla="*/ 129 h 240"/>
                <a:gd name="T12" fmla="*/ 204 w 241"/>
                <a:gd name="T13" fmla="*/ 155 h 240"/>
                <a:gd name="T14" fmla="*/ 190 w 241"/>
                <a:gd name="T15" fmla="*/ 177 h 240"/>
                <a:gd name="T16" fmla="*/ 170 w 241"/>
                <a:gd name="T17" fmla="*/ 195 h 240"/>
                <a:gd name="T18" fmla="*/ 147 w 241"/>
                <a:gd name="T19" fmla="*/ 205 h 240"/>
                <a:gd name="T20" fmla="*/ 120 w 241"/>
                <a:gd name="T21" fmla="*/ 210 h 240"/>
                <a:gd name="T22" fmla="*/ 93 w 241"/>
                <a:gd name="T23" fmla="*/ 205 h 240"/>
                <a:gd name="T24" fmla="*/ 70 w 241"/>
                <a:gd name="T25" fmla="*/ 195 h 240"/>
                <a:gd name="T26" fmla="*/ 50 w 241"/>
                <a:gd name="T27" fmla="*/ 177 h 240"/>
                <a:gd name="T28" fmla="*/ 37 w 241"/>
                <a:gd name="T29" fmla="*/ 155 h 240"/>
                <a:gd name="T30" fmla="*/ 31 w 241"/>
                <a:gd name="T31" fmla="*/ 129 h 240"/>
                <a:gd name="T32" fmla="*/ 32 w 241"/>
                <a:gd name="T33" fmla="*/ 101 h 240"/>
                <a:gd name="T34" fmla="*/ 41 w 241"/>
                <a:gd name="T35" fmla="*/ 77 h 240"/>
                <a:gd name="T36" fmla="*/ 57 w 241"/>
                <a:gd name="T37" fmla="*/ 56 h 240"/>
                <a:gd name="T38" fmla="*/ 77 w 241"/>
                <a:gd name="T39" fmla="*/ 40 h 240"/>
                <a:gd name="T40" fmla="*/ 102 w 241"/>
                <a:gd name="T41" fmla="*/ 32 h 240"/>
                <a:gd name="T42" fmla="*/ 120 w 241"/>
                <a:gd name="T43" fmla="*/ 30 h 240"/>
                <a:gd name="T44" fmla="*/ 145 w 241"/>
                <a:gd name="T45" fmla="*/ 237 h 240"/>
                <a:gd name="T46" fmla="*/ 178 w 241"/>
                <a:gd name="T47" fmla="*/ 226 h 240"/>
                <a:gd name="T48" fmla="*/ 206 w 241"/>
                <a:gd name="T49" fmla="*/ 204 h 240"/>
                <a:gd name="T50" fmla="*/ 226 w 241"/>
                <a:gd name="T51" fmla="*/ 177 h 240"/>
                <a:gd name="T52" fmla="*/ 238 w 241"/>
                <a:gd name="T53" fmla="*/ 144 h 240"/>
                <a:gd name="T54" fmla="*/ 240 w 241"/>
                <a:gd name="T55" fmla="*/ 108 h 240"/>
                <a:gd name="T56" fmla="*/ 231 w 241"/>
                <a:gd name="T57" fmla="*/ 72 h 240"/>
                <a:gd name="T58" fmla="*/ 213 w 241"/>
                <a:gd name="T59" fmla="*/ 43 h 240"/>
                <a:gd name="T60" fmla="*/ 187 w 241"/>
                <a:gd name="T61" fmla="*/ 20 h 240"/>
                <a:gd name="T62" fmla="*/ 156 w 241"/>
                <a:gd name="T63" fmla="*/ 5 h 240"/>
                <a:gd name="T64" fmla="*/ 120 w 241"/>
                <a:gd name="T65" fmla="*/ 0 h 240"/>
                <a:gd name="T66" fmla="*/ 85 w 241"/>
                <a:gd name="T67" fmla="*/ 5 h 240"/>
                <a:gd name="T68" fmla="*/ 54 w 241"/>
                <a:gd name="T69" fmla="*/ 20 h 240"/>
                <a:gd name="T70" fmla="*/ 28 w 241"/>
                <a:gd name="T71" fmla="*/ 43 h 240"/>
                <a:gd name="T72" fmla="*/ 10 w 241"/>
                <a:gd name="T73" fmla="*/ 72 h 240"/>
                <a:gd name="T74" fmla="*/ 1 w 241"/>
                <a:gd name="T75" fmla="*/ 108 h 240"/>
                <a:gd name="T76" fmla="*/ 2 w 241"/>
                <a:gd name="T77" fmla="*/ 144 h 240"/>
                <a:gd name="T78" fmla="*/ 15 w 241"/>
                <a:gd name="T79" fmla="*/ 177 h 240"/>
                <a:gd name="T80" fmla="*/ 35 w 241"/>
                <a:gd name="T81" fmla="*/ 204 h 240"/>
                <a:gd name="T82" fmla="*/ 63 w 241"/>
                <a:gd name="T83" fmla="*/ 226 h 240"/>
                <a:gd name="T84" fmla="*/ 96 w 241"/>
                <a:gd name="T85" fmla="*/ 23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1" h="240">
                  <a:moveTo>
                    <a:pt x="120" y="30"/>
                  </a:moveTo>
                  <a:lnTo>
                    <a:pt x="130" y="30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6"/>
                  </a:lnTo>
                  <a:lnTo>
                    <a:pt x="164" y="40"/>
                  </a:lnTo>
                  <a:lnTo>
                    <a:pt x="170" y="45"/>
                  </a:lnTo>
                  <a:lnTo>
                    <a:pt x="178" y="50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69"/>
                  </a:lnTo>
                  <a:lnTo>
                    <a:pt x="199" y="77"/>
                  </a:lnTo>
                  <a:lnTo>
                    <a:pt x="204" y="84"/>
                  </a:lnTo>
                  <a:lnTo>
                    <a:pt x="207" y="93"/>
                  </a:lnTo>
                  <a:lnTo>
                    <a:pt x="209" y="101"/>
                  </a:lnTo>
                  <a:lnTo>
                    <a:pt x="210" y="110"/>
                  </a:lnTo>
                  <a:lnTo>
                    <a:pt x="211" y="120"/>
                  </a:lnTo>
                  <a:lnTo>
                    <a:pt x="210" y="129"/>
                  </a:lnTo>
                  <a:lnTo>
                    <a:pt x="209" y="138"/>
                  </a:lnTo>
                  <a:lnTo>
                    <a:pt x="207" y="146"/>
                  </a:lnTo>
                  <a:lnTo>
                    <a:pt x="204" y="155"/>
                  </a:lnTo>
                  <a:lnTo>
                    <a:pt x="199" y="162"/>
                  </a:lnTo>
                  <a:lnTo>
                    <a:pt x="195" y="170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89"/>
                  </a:lnTo>
                  <a:lnTo>
                    <a:pt x="170" y="195"/>
                  </a:lnTo>
                  <a:lnTo>
                    <a:pt x="164" y="199"/>
                  </a:lnTo>
                  <a:lnTo>
                    <a:pt x="155" y="203"/>
                  </a:lnTo>
                  <a:lnTo>
                    <a:pt x="147" y="205"/>
                  </a:lnTo>
                  <a:lnTo>
                    <a:pt x="138" y="208"/>
                  </a:lnTo>
                  <a:lnTo>
                    <a:pt x="130" y="210"/>
                  </a:lnTo>
                  <a:lnTo>
                    <a:pt x="120" y="210"/>
                  </a:lnTo>
                  <a:lnTo>
                    <a:pt x="111" y="210"/>
                  </a:lnTo>
                  <a:lnTo>
                    <a:pt x="102" y="208"/>
                  </a:lnTo>
                  <a:lnTo>
                    <a:pt x="93" y="205"/>
                  </a:lnTo>
                  <a:lnTo>
                    <a:pt x="86" y="203"/>
                  </a:lnTo>
                  <a:lnTo>
                    <a:pt x="77" y="199"/>
                  </a:lnTo>
                  <a:lnTo>
                    <a:pt x="70" y="195"/>
                  </a:lnTo>
                  <a:lnTo>
                    <a:pt x="63" y="189"/>
                  </a:lnTo>
                  <a:lnTo>
                    <a:pt x="57" y="184"/>
                  </a:lnTo>
                  <a:lnTo>
                    <a:pt x="50" y="177"/>
                  </a:lnTo>
                  <a:lnTo>
                    <a:pt x="46" y="170"/>
                  </a:lnTo>
                  <a:lnTo>
                    <a:pt x="41" y="162"/>
                  </a:lnTo>
                  <a:lnTo>
                    <a:pt x="37" y="155"/>
                  </a:lnTo>
                  <a:lnTo>
                    <a:pt x="34" y="146"/>
                  </a:lnTo>
                  <a:lnTo>
                    <a:pt x="32" y="138"/>
                  </a:lnTo>
                  <a:lnTo>
                    <a:pt x="31" y="129"/>
                  </a:lnTo>
                  <a:lnTo>
                    <a:pt x="30" y="120"/>
                  </a:lnTo>
                  <a:lnTo>
                    <a:pt x="31" y="110"/>
                  </a:lnTo>
                  <a:lnTo>
                    <a:pt x="32" y="101"/>
                  </a:lnTo>
                  <a:lnTo>
                    <a:pt x="34" y="93"/>
                  </a:lnTo>
                  <a:lnTo>
                    <a:pt x="37" y="84"/>
                  </a:lnTo>
                  <a:lnTo>
                    <a:pt x="41" y="77"/>
                  </a:lnTo>
                  <a:lnTo>
                    <a:pt x="46" y="69"/>
                  </a:lnTo>
                  <a:lnTo>
                    <a:pt x="50" y="62"/>
                  </a:lnTo>
                  <a:lnTo>
                    <a:pt x="57" y="56"/>
                  </a:lnTo>
                  <a:lnTo>
                    <a:pt x="63" y="50"/>
                  </a:lnTo>
                  <a:lnTo>
                    <a:pt x="70" y="45"/>
                  </a:lnTo>
                  <a:lnTo>
                    <a:pt x="77" y="40"/>
                  </a:lnTo>
                  <a:lnTo>
                    <a:pt x="86" y="36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1" y="30"/>
                  </a:lnTo>
                  <a:lnTo>
                    <a:pt x="120" y="30"/>
                  </a:lnTo>
                  <a:lnTo>
                    <a:pt x="120" y="30"/>
                  </a:lnTo>
                  <a:close/>
                  <a:moveTo>
                    <a:pt x="120" y="240"/>
                  </a:moveTo>
                  <a:lnTo>
                    <a:pt x="133" y="240"/>
                  </a:lnTo>
                  <a:lnTo>
                    <a:pt x="145" y="237"/>
                  </a:lnTo>
                  <a:lnTo>
                    <a:pt x="156" y="234"/>
                  </a:lnTo>
                  <a:lnTo>
                    <a:pt x="167" y="231"/>
                  </a:lnTo>
                  <a:lnTo>
                    <a:pt x="178" y="226"/>
                  </a:lnTo>
                  <a:lnTo>
                    <a:pt x="187" y="219"/>
                  </a:lnTo>
                  <a:lnTo>
                    <a:pt x="197" y="213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6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1" y="120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6" y="84"/>
                  </a:lnTo>
                  <a:lnTo>
                    <a:pt x="231" y="72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5"/>
                  </a:lnTo>
                  <a:lnTo>
                    <a:pt x="197" y="26"/>
                  </a:lnTo>
                  <a:lnTo>
                    <a:pt x="187" y="20"/>
                  </a:lnTo>
                  <a:lnTo>
                    <a:pt x="178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3" y="0"/>
                  </a:lnTo>
                  <a:lnTo>
                    <a:pt x="120" y="0"/>
                  </a:lnTo>
                  <a:lnTo>
                    <a:pt x="108" y="0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4" y="9"/>
                  </a:lnTo>
                  <a:lnTo>
                    <a:pt x="63" y="14"/>
                  </a:lnTo>
                  <a:lnTo>
                    <a:pt x="54" y="20"/>
                  </a:lnTo>
                  <a:lnTo>
                    <a:pt x="44" y="26"/>
                  </a:lnTo>
                  <a:lnTo>
                    <a:pt x="35" y="35"/>
                  </a:lnTo>
                  <a:lnTo>
                    <a:pt x="28" y="43"/>
                  </a:lnTo>
                  <a:lnTo>
                    <a:pt x="20" y="52"/>
                  </a:lnTo>
                  <a:lnTo>
                    <a:pt x="15" y="63"/>
                  </a:lnTo>
                  <a:lnTo>
                    <a:pt x="10" y="72"/>
                  </a:lnTo>
                  <a:lnTo>
                    <a:pt x="5" y="84"/>
                  </a:lnTo>
                  <a:lnTo>
                    <a:pt x="2" y="95"/>
                  </a:lnTo>
                  <a:lnTo>
                    <a:pt x="1" y="108"/>
                  </a:lnTo>
                  <a:lnTo>
                    <a:pt x="0" y="120"/>
                  </a:lnTo>
                  <a:lnTo>
                    <a:pt x="1" y="132"/>
                  </a:lnTo>
                  <a:lnTo>
                    <a:pt x="2" y="144"/>
                  </a:lnTo>
                  <a:lnTo>
                    <a:pt x="5" y="155"/>
                  </a:lnTo>
                  <a:lnTo>
                    <a:pt x="10" y="167"/>
                  </a:lnTo>
                  <a:lnTo>
                    <a:pt x="15" y="177"/>
                  </a:lnTo>
                  <a:lnTo>
                    <a:pt x="20" y="187"/>
                  </a:lnTo>
                  <a:lnTo>
                    <a:pt x="28" y="196"/>
                  </a:lnTo>
                  <a:lnTo>
                    <a:pt x="35" y="204"/>
                  </a:lnTo>
                  <a:lnTo>
                    <a:pt x="44" y="213"/>
                  </a:lnTo>
                  <a:lnTo>
                    <a:pt x="54" y="219"/>
                  </a:lnTo>
                  <a:lnTo>
                    <a:pt x="63" y="226"/>
                  </a:lnTo>
                  <a:lnTo>
                    <a:pt x="74" y="231"/>
                  </a:lnTo>
                  <a:lnTo>
                    <a:pt x="85" y="234"/>
                  </a:lnTo>
                  <a:lnTo>
                    <a:pt x="96" y="237"/>
                  </a:lnTo>
                  <a:lnTo>
                    <a:pt x="108" y="240"/>
                  </a:lnTo>
                  <a:lnTo>
                    <a:pt x="120" y="2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5" name="Rectangle 84">
            <a:extLst>
              <a:ext uri="{FF2B5EF4-FFF2-40B4-BE49-F238E27FC236}">
                <a16:creationId xmlns:a16="http://schemas.microsoft.com/office/drawing/2014/main" xmlns="" id="{5C998BA0-6D9C-4E71-AABD-0B1CE27665CD}"/>
              </a:ext>
            </a:extLst>
          </p:cNvPr>
          <p:cNvSpPr/>
          <p:nvPr/>
        </p:nvSpPr>
        <p:spPr>
          <a:xfrm>
            <a:off x="784861" y="1487706"/>
            <a:ext cx="9988647" cy="35086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Giving an user interface to develop an app.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Lammetizing</a:t>
            </a: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can be done to improve search quality.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 use page rank algorithm and implement graph ADT.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 save time by creating and inserting data before query is given.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 can use RAM for storing data. 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4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339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6" t="5665" r="3536" b="566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/>
          <p:cNvSpPr/>
          <p:nvPr/>
        </p:nvSpPr>
        <p:spPr>
          <a:xfrm>
            <a:off x="0" y="495299"/>
            <a:ext cx="12192000" cy="5867401"/>
          </a:xfrm>
          <a:prstGeom prst="rect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  <a:alpha val="80000"/>
                </a:srgbClr>
              </a:gs>
              <a:gs pos="0">
                <a:srgbClr val="FC7B01">
                  <a:alpha val="50000"/>
                </a:srgbClr>
              </a:gs>
              <a:gs pos="100000">
                <a:srgbClr val="1D3164">
                  <a:alpha val="7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3695701" y="1028703"/>
            <a:ext cx="4800600" cy="4800596"/>
          </a:xfrm>
          <a:prstGeom prst="ellipse">
            <a:avLst/>
          </a:prstGeom>
          <a:solidFill>
            <a:srgbClr val="1D31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705043" y="3105835"/>
            <a:ext cx="27819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4710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icture 15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" t="13387" r="1219" b="13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3" name="Rectangle 152"/>
          <p:cNvSpPr/>
          <p:nvPr/>
        </p:nvSpPr>
        <p:spPr>
          <a:xfrm>
            <a:off x="43838" y="-4576"/>
            <a:ext cx="12192000" cy="6858000"/>
          </a:xfrm>
          <a:prstGeom prst="rect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  <a:alpha val="70000"/>
                </a:srgbClr>
              </a:gs>
              <a:gs pos="0">
                <a:srgbClr val="FC7B01">
                  <a:alpha val="40000"/>
                </a:srgbClr>
              </a:gs>
              <a:gs pos="100000">
                <a:srgbClr val="1D3164">
                  <a:alpha val="5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</a:t>
            </a:r>
          </a:p>
        </p:txBody>
      </p:sp>
      <p:sp>
        <p:nvSpPr>
          <p:cNvPr id="126" name="Rectangle: Rounded Corners 129">
            <a:extLst>
              <a:ext uri="{FF2B5EF4-FFF2-40B4-BE49-F238E27FC236}">
                <a16:creationId xmlns:a16="http://schemas.microsoft.com/office/drawing/2014/main" xmlns="" id="{25E520A2-F864-4667-999D-A56ACB66DEDC}"/>
              </a:ext>
            </a:extLst>
          </p:cNvPr>
          <p:cNvSpPr/>
          <p:nvPr/>
        </p:nvSpPr>
        <p:spPr>
          <a:xfrm>
            <a:off x="6272925" y="4785133"/>
            <a:ext cx="1566699" cy="523900"/>
          </a:xfrm>
          <a:prstGeom prst="roundRect">
            <a:avLst>
              <a:gd name="adj" fmla="val 50000"/>
            </a:avLst>
          </a:prstGeom>
          <a:solidFill>
            <a:srgbClr val="2233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: Rounded Corners 57"/>
          <p:cNvSpPr/>
          <p:nvPr/>
        </p:nvSpPr>
        <p:spPr>
          <a:xfrm>
            <a:off x="4165426" y="1552662"/>
            <a:ext cx="1721174" cy="523900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2" name="Elbow Connector 141"/>
          <p:cNvCxnSpPr>
            <a:stCxn id="109" idx="0"/>
          </p:cNvCxnSpPr>
          <p:nvPr/>
        </p:nvCxnSpPr>
        <p:spPr>
          <a:xfrm rot="5400000" flipH="1" flipV="1">
            <a:off x="4110884" y="2419966"/>
            <a:ext cx="361662" cy="2654301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Elbow Connector 142"/>
          <p:cNvCxnSpPr>
            <a:stCxn id="130" idx="0"/>
          </p:cNvCxnSpPr>
          <p:nvPr/>
        </p:nvCxnSpPr>
        <p:spPr>
          <a:xfrm rot="16200000" flipV="1">
            <a:off x="7679056" y="2537832"/>
            <a:ext cx="299234" cy="2476503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Elbow Connector 99"/>
          <p:cNvCxnSpPr>
            <a:stCxn id="99" idx="2"/>
          </p:cNvCxnSpPr>
          <p:nvPr/>
        </p:nvCxnSpPr>
        <p:spPr>
          <a:xfrm rot="16200000" flipH="1">
            <a:off x="4085175" y="1742908"/>
            <a:ext cx="413082" cy="2654300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Elbow Connector 140"/>
          <p:cNvCxnSpPr>
            <a:stCxn id="127" idx="2"/>
          </p:cNvCxnSpPr>
          <p:nvPr/>
        </p:nvCxnSpPr>
        <p:spPr>
          <a:xfrm rot="5400000">
            <a:off x="7577514" y="1783138"/>
            <a:ext cx="402706" cy="2576115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: Rounded Corners 57"/>
          <p:cNvSpPr/>
          <p:nvPr/>
        </p:nvSpPr>
        <p:spPr>
          <a:xfrm>
            <a:off x="6281022" y="1548967"/>
            <a:ext cx="1566699" cy="523900"/>
          </a:xfrm>
          <a:prstGeom prst="roundRect">
            <a:avLst>
              <a:gd name="adj" fmla="val 50000"/>
            </a:avLst>
          </a:prstGeom>
          <a:solidFill>
            <a:srgbClr val="2233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640947" y="1588025"/>
            <a:ext cx="1021113" cy="43088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DATA </a:t>
            </a:r>
          </a:p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STRUCTURES</a:t>
            </a:r>
            <a:endParaRPr lang="en-US" sz="14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03427" y="1588420"/>
            <a:ext cx="920951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FILE</a:t>
            </a:r>
          </a:p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HANDLING</a:t>
            </a:r>
            <a:endParaRPr lang="en-US" sz="14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95" name="Straight Connector 94"/>
          <p:cNvCxnSpPr/>
          <p:nvPr/>
        </p:nvCxnSpPr>
        <p:spPr>
          <a:xfrm>
            <a:off x="7113981" y="2072867"/>
            <a:ext cx="0" cy="270311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5005541" y="2072867"/>
            <a:ext cx="0" cy="270311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894203" y="4822489"/>
            <a:ext cx="909993" cy="43088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TEXT</a:t>
            </a:r>
          </a:p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COLORING</a:t>
            </a:r>
            <a:endParaRPr lang="en-US" sz="14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4335198" y="3035164"/>
            <a:ext cx="3512524" cy="787672"/>
          </a:xfrm>
          <a:custGeom>
            <a:avLst/>
            <a:gdLst>
              <a:gd name="connsiteX0" fmla="*/ 523568 w 4669568"/>
              <a:gd name="connsiteY0" fmla="*/ 0 h 1047137"/>
              <a:gd name="connsiteX1" fmla="*/ 532645 w 4669568"/>
              <a:gd name="connsiteY1" fmla="*/ 915 h 1047137"/>
              <a:gd name="connsiteX2" fmla="*/ 532645 w 4669568"/>
              <a:gd name="connsiteY2" fmla="*/ 2 h 1047137"/>
              <a:gd name="connsiteX3" fmla="*/ 4145990 w 4669568"/>
              <a:gd name="connsiteY3" fmla="*/ 2 h 1047137"/>
              <a:gd name="connsiteX4" fmla="*/ 4146000 w 4669568"/>
              <a:gd name="connsiteY4" fmla="*/ 1 h 1047137"/>
              <a:gd name="connsiteX5" fmla="*/ 4669568 w 4669568"/>
              <a:gd name="connsiteY5" fmla="*/ 523569 h 1047137"/>
              <a:gd name="connsiteX6" fmla="*/ 4146000 w 4669568"/>
              <a:gd name="connsiteY6" fmla="*/ 1047137 h 1047137"/>
              <a:gd name="connsiteX7" fmla="*/ 532645 w 4669568"/>
              <a:gd name="connsiteY7" fmla="*/ 1047137 h 1047137"/>
              <a:gd name="connsiteX8" fmla="*/ 532645 w 4669568"/>
              <a:gd name="connsiteY8" fmla="*/ 1046221 h 1047137"/>
              <a:gd name="connsiteX9" fmla="*/ 523568 w 4669568"/>
              <a:gd name="connsiteY9" fmla="*/ 1047136 h 1047137"/>
              <a:gd name="connsiteX10" fmla="*/ 0 w 4669568"/>
              <a:gd name="connsiteY10" fmla="*/ 523568 h 1047137"/>
              <a:gd name="connsiteX11" fmla="*/ 523568 w 4669568"/>
              <a:gd name="connsiteY11" fmla="*/ 0 h 1047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669568" h="1047137">
                <a:moveTo>
                  <a:pt x="523568" y="0"/>
                </a:moveTo>
                <a:lnTo>
                  <a:pt x="532645" y="915"/>
                </a:lnTo>
                <a:lnTo>
                  <a:pt x="532645" y="2"/>
                </a:lnTo>
                <a:lnTo>
                  <a:pt x="4145990" y="2"/>
                </a:lnTo>
                <a:lnTo>
                  <a:pt x="4146000" y="1"/>
                </a:lnTo>
                <a:cubicBezTo>
                  <a:pt x="4435159" y="1"/>
                  <a:pt x="4669568" y="234410"/>
                  <a:pt x="4669568" y="523569"/>
                </a:cubicBezTo>
                <a:cubicBezTo>
                  <a:pt x="4669568" y="812728"/>
                  <a:pt x="4435159" y="1047137"/>
                  <a:pt x="4146000" y="1047137"/>
                </a:cubicBezTo>
                <a:lnTo>
                  <a:pt x="532645" y="1047137"/>
                </a:lnTo>
                <a:lnTo>
                  <a:pt x="532645" y="1046221"/>
                </a:lnTo>
                <a:lnTo>
                  <a:pt x="523568" y="1047136"/>
                </a:lnTo>
                <a:cubicBezTo>
                  <a:pt x="234409" y="1047136"/>
                  <a:pt x="0" y="812727"/>
                  <a:pt x="0" y="523568"/>
                </a:cubicBezTo>
                <a:cubicBezTo>
                  <a:pt x="0" y="234409"/>
                  <a:pt x="234409" y="0"/>
                  <a:pt x="523568" y="0"/>
                </a:cubicBezTo>
                <a:close/>
              </a:path>
            </a:pathLst>
          </a:cu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122465" y="3182779"/>
            <a:ext cx="194707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cs typeface="Segoe UI Semibold" panose="020B0702040204020203" pitchFamily="34" charset="0"/>
              </a:rPr>
              <a:t>OVERVIEW</a:t>
            </a:r>
            <a:endParaRPr lang="en-US" sz="4000" dirty="0">
              <a:solidFill>
                <a:schemeClr val="bg1"/>
              </a:solidFill>
              <a:cs typeface="Segoe UI Semibold" panose="020B0702040204020203" pitchFamily="34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495300" y="430563"/>
            <a:ext cx="2770246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CONCEPTS USED</a:t>
            </a:r>
            <a:endParaRPr lang="en-US" sz="2800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190446" y="6419952"/>
            <a:ext cx="84920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Your logo</a:t>
            </a:r>
          </a:p>
        </p:txBody>
      </p:sp>
      <p:sp>
        <p:nvSpPr>
          <p:cNvPr id="90" name="Oval 89"/>
          <p:cNvSpPr/>
          <p:nvPr/>
        </p:nvSpPr>
        <p:spPr>
          <a:xfrm>
            <a:off x="11593461" y="6299714"/>
            <a:ext cx="486697" cy="486697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2</a:t>
            </a:r>
          </a:p>
        </p:txBody>
      </p:sp>
      <p:grpSp>
        <p:nvGrpSpPr>
          <p:cNvPr id="81" name="Group 80"/>
          <p:cNvGrpSpPr/>
          <p:nvPr/>
        </p:nvGrpSpPr>
        <p:grpSpPr>
          <a:xfrm>
            <a:off x="5632595" y="6476518"/>
            <a:ext cx="926810" cy="133088"/>
            <a:chOff x="5632595" y="6476518"/>
            <a:chExt cx="926810" cy="133088"/>
          </a:xfrm>
        </p:grpSpPr>
        <p:grpSp>
          <p:nvGrpSpPr>
            <p:cNvPr id="165" name="Group 164"/>
            <p:cNvGrpSpPr/>
            <p:nvPr/>
          </p:nvGrpSpPr>
          <p:grpSpPr>
            <a:xfrm flipV="1">
              <a:off x="6139838" y="6476518"/>
              <a:ext cx="419567" cy="133088"/>
              <a:chOff x="1198578" y="4053480"/>
              <a:chExt cx="2051815" cy="650839"/>
            </a:xfrm>
            <a:solidFill>
              <a:srgbClr val="223362"/>
            </a:solidFill>
          </p:grpSpPr>
          <p:sp>
            <p:nvSpPr>
              <p:cNvPr id="166" name="Oval 165"/>
              <p:cNvSpPr/>
              <p:nvPr/>
            </p:nvSpPr>
            <p:spPr>
              <a:xfrm>
                <a:off x="2601579" y="4055505"/>
                <a:ext cx="648814" cy="64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1523997" y="4053480"/>
                <a:ext cx="1403000" cy="65083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Oval 167"/>
              <p:cNvSpPr/>
              <p:nvPr/>
            </p:nvSpPr>
            <p:spPr>
              <a:xfrm>
                <a:off x="1198578" y="4053480"/>
                <a:ext cx="650838" cy="65083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5632595" y="6476518"/>
              <a:ext cx="419567" cy="133088"/>
              <a:chOff x="5632595" y="6476518"/>
              <a:chExt cx="419567" cy="133088"/>
            </a:xfrm>
          </p:grpSpPr>
          <p:sp>
            <p:nvSpPr>
              <p:cNvPr id="170" name="Oval 169"/>
              <p:cNvSpPr/>
              <p:nvPr/>
            </p:nvSpPr>
            <p:spPr>
              <a:xfrm flipV="1">
                <a:off x="5919489" y="6476518"/>
                <a:ext cx="132673" cy="132674"/>
              </a:xfrm>
              <a:prstGeom prst="ellipse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ectangle 170"/>
              <p:cNvSpPr/>
              <p:nvPr/>
            </p:nvSpPr>
            <p:spPr>
              <a:xfrm flipV="1">
                <a:off x="5699139" y="6476518"/>
                <a:ext cx="286894" cy="133088"/>
              </a:xfrm>
              <a:prstGeom prst="rect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Oval 171"/>
              <p:cNvSpPr/>
              <p:nvPr/>
            </p:nvSpPr>
            <p:spPr>
              <a:xfrm flipV="1">
                <a:off x="5632595" y="6476518"/>
                <a:ext cx="133087" cy="133088"/>
              </a:xfrm>
              <a:prstGeom prst="ellipse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2" name="Oval 111"/>
          <p:cNvSpPr/>
          <p:nvPr/>
        </p:nvSpPr>
        <p:spPr>
          <a:xfrm>
            <a:off x="6352492" y="4840711"/>
            <a:ext cx="393615" cy="393615"/>
          </a:xfrm>
          <a:prstGeom prst="ellipse">
            <a:avLst/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6349728" y="1614109"/>
            <a:ext cx="393615" cy="393615"/>
          </a:xfrm>
          <a:prstGeom prst="ellipse">
            <a:avLst/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4218062" y="1618276"/>
            <a:ext cx="393615" cy="393615"/>
          </a:xfrm>
          <a:prstGeom prst="ellipse">
            <a:avLst/>
          </a:prstGeom>
          <a:solidFill>
            <a:srgbClr val="363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Connector 154"/>
          <p:cNvCxnSpPr/>
          <p:nvPr/>
        </p:nvCxnSpPr>
        <p:spPr>
          <a:xfrm flipH="1">
            <a:off x="3436974" y="605594"/>
            <a:ext cx="875502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: Rounded Corners 57"/>
          <p:cNvSpPr/>
          <p:nvPr/>
        </p:nvSpPr>
        <p:spPr>
          <a:xfrm>
            <a:off x="2124151" y="3927947"/>
            <a:ext cx="1680828" cy="523900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663422" y="3978190"/>
            <a:ext cx="863698" cy="43088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DATA </a:t>
            </a:r>
          </a:p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RETRIEVAL</a:t>
            </a:r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.</a:t>
            </a:r>
            <a:endParaRPr lang="en-US" sz="16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2191459" y="3996826"/>
            <a:ext cx="393615" cy="393615"/>
          </a:xfrm>
          <a:prstGeom prst="ellipse">
            <a:avLst/>
          </a:prstGeom>
          <a:solidFill>
            <a:srgbClr val="363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Freeform 146"/>
          <p:cNvSpPr>
            <a:spLocks noEditPoints="1"/>
          </p:cNvSpPr>
          <p:nvPr/>
        </p:nvSpPr>
        <p:spPr bwMode="auto">
          <a:xfrm>
            <a:off x="2301675" y="4075555"/>
            <a:ext cx="173182" cy="236157"/>
          </a:xfrm>
          <a:custGeom>
            <a:avLst/>
            <a:gdLst>
              <a:gd name="T0" fmla="*/ 150 w 660"/>
              <a:gd name="T1" fmla="*/ 31 h 903"/>
              <a:gd name="T2" fmla="*/ 420 w 660"/>
              <a:gd name="T3" fmla="*/ 226 h 903"/>
              <a:gd name="T4" fmla="*/ 421 w 660"/>
              <a:gd name="T5" fmla="*/ 233 h 903"/>
              <a:gd name="T6" fmla="*/ 425 w 660"/>
              <a:gd name="T7" fmla="*/ 237 h 903"/>
              <a:gd name="T8" fmla="*/ 429 w 660"/>
              <a:gd name="T9" fmla="*/ 240 h 903"/>
              <a:gd name="T10" fmla="*/ 435 w 660"/>
              <a:gd name="T11" fmla="*/ 241 h 903"/>
              <a:gd name="T12" fmla="*/ 630 w 660"/>
              <a:gd name="T13" fmla="*/ 752 h 903"/>
              <a:gd name="T14" fmla="*/ 540 w 660"/>
              <a:gd name="T15" fmla="*/ 872 h 903"/>
              <a:gd name="T16" fmla="*/ 30 w 660"/>
              <a:gd name="T17" fmla="*/ 151 h 903"/>
              <a:gd name="T18" fmla="*/ 120 w 660"/>
              <a:gd name="T19" fmla="*/ 767 h 903"/>
              <a:gd name="T20" fmla="*/ 121 w 660"/>
              <a:gd name="T21" fmla="*/ 773 h 903"/>
              <a:gd name="T22" fmla="*/ 124 w 660"/>
              <a:gd name="T23" fmla="*/ 777 h 903"/>
              <a:gd name="T24" fmla="*/ 128 w 660"/>
              <a:gd name="T25" fmla="*/ 781 h 903"/>
              <a:gd name="T26" fmla="*/ 135 w 660"/>
              <a:gd name="T27" fmla="*/ 782 h 903"/>
              <a:gd name="T28" fmla="*/ 540 w 660"/>
              <a:gd name="T29" fmla="*/ 872 h 903"/>
              <a:gd name="T30" fmla="*/ 609 w 660"/>
              <a:gd name="T31" fmla="*/ 211 h 903"/>
              <a:gd name="T32" fmla="*/ 450 w 660"/>
              <a:gd name="T33" fmla="*/ 54 h 903"/>
              <a:gd name="T34" fmla="*/ 445 w 660"/>
              <a:gd name="T35" fmla="*/ 6 h 903"/>
              <a:gd name="T36" fmla="*/ 441 w 660"/>
              <a:gd name="T37" fmla="*/ 3 h 903"/>
              <a:gd name="T38" fmla="*/ 435 w 660"/>
              <a:gd name="T39" fmla="*/ 0 h 903"/>
              <a:gd name="T40" fmla="*/ 131 w 660"/>
              <a:gd name="T41" fmla="*/ 1 h 903"/>
              <a:gd name="T42" fmla="*/ 126 w 660"/>
              <a:gd name="T43" fmla="*/ 4 h 903"/>
              <a:gd name="T44" fmla="*/ 122 w 660"/>
              <a:gd name="T45" fmla="*/ 8 h 903"/>
              <a:gd name="T46" fmla="*/ 120 w 660"/>
              <a:gd name="T47" fmla="*/ 13 h 903"/>
              <a:gd name="T48" fmla="*/ 120 w 660"/>
              <a:gd name="T49" fmla="*/ 121 h 903"/>
              <a:gd name="T50" fmla="*/ 12 w 660"/>
              <a:gd name="T51" fmla="*/ 121 h 903"/>
              <a:gd name="T52" fmla="*/ 6 w 660"/>
              <a:gd name="T53" fmla="*/ 123 h 903"/>
              <a:gd name="T54" fmla="*/ 2 w 660"/>
              <a:gd name="T55" fmla="*/ 128 h 903"/>
              <a:gd name="T56" fmla="*/ 0 w 660"/>
              <a:gd name="T57" fmla="*/ 133 h 903"/>
              <a:gd name="T58" fmla="*/ 0 w 660"/>
              <a:gd name="T59" fmla="*/ 887 h 903"/>
              <a:gd name="T60" fmla="*/ 1 w 660"/>
              <a:gd name="T61" fmla="*/ 893 h 903"/>
              <a:gd name="T62" fmla="*/ 4 w 660"/>
              <a:gd name="T63" fmla="*/ 898 h 903"/>
              <a:gd name="T64" fmla="*/ 8 w 660"/>
              <a:gd name="T65" fmla="*/ 901 h 903"/>
              <a:gd name="T66" fmla="*/ 15 w 660"/>
              <a:gd name="T67" fmla="*/ 903 h 903"/>
              <a:gd name="T68" fmla="*/ 558 w 660"/>
              <a:gd name="T69" fmla="*/ 901 h 903"/>
              <a:gd name="T70" fmla="*/ 564 w 660"/>
              <a:gd name="T71" fmla="*/ 899 h 903"/>
              <a:gd name="T72" fmla="*/ 567 w 660"/>
              <a:gd name="T73" fmla="*/ 896 h 903"/>
              <a:gd name="T74" fmla="*/ 570 w 660"/>
              <a:gd name="T75" fmla="*/ 891 h 903"/>
              <a:gd name="T76" fmla="*/ 570 w 660"/>
              <a:gd name="T77" fmla="*/ 782 h 903"/>
              <a:gd name="T78" fmla="*/ 648 w 660"/>
              <a:gd name="T79" fmla="*/ 782 h 903"/>
              <a:gd name="T80" fmla="*/ 654 w 660"/>
              <a:gd name="T81" fmla="*/ 779 h 903"/>
              <a:gd name="T82" fmla="*/ 658 w 660"/>
              <a:gd name="T83" fmla="*/ 775 h 903"/>
              <a:gd name="T84" fmla="*/ 660 w 660"/>
              <a:gd name="T85" fmla="*/ 770 h 903"/>
              <a:gd name="T86" fmla="*/ 660 w 660"/>
              <a:gd name="T87" fmla="*/ 226 h 903"/>
              <a:gd name="T88" fmla="*/ 656 w 660"/>
              <a:gd name="T89" fmla="*/ 215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60" h="903">
                <a:moveTo>
                  <a:pt x="150" y="752"/>
                </a:moveTo>
                <a:lnTo>
                  <a:pt x="150" y="31"/>
                </a:lnTo>
                <a:lnTo>
                  <a:pt x="420" y="31"/>
                </a:lnTo>
                <a:lnTo>
                  <a:pt x="420" y="226"/>
                </a:lnTo>
                <a:lnTo>
                  <a:pt x="420" y="229"/>
                </a:lnTo>
                <a:lnTo>
                  <a:pt x="421" y="233"/>
                </a:lnTo>
                <a:lnTo>
                  <a:pt x="422" y="235"/>
                </a:lnTo>
                <a:lnTo>
                  <a:pt x="425" y="237"/>
                </a:lnTo>
                <a:lnTo>
                  <a:pt x="427" y="239"/>
                </a:lnTo>
                <a:lnTo>
                  <a:pt x="429" y="240"/>
                </a:lnTo>
                <a:lnTo>
                  <a:pt x="432" y="241"/>
                </a:lnTo>
                <a:lnTo>
                  <a:pt x="435" y="241"/>
                </a:lnTo>
                <a:lnTo>
                  <a:pt x="630" y="241"/>
                </a:lnTo>
                <a:lnTo>
                  <a:pt x="630" y="752"/>
                </a:lnTo>
                <a:lnTo>
                  <a:pt x="150" y="752"/>
                </a:lnTo>
                <a:close/>
                <a:moveTo>
                  <a:pt x="540" y="872"/>
                </a:moveTo>
                <a:lnTo>
                  <a:pt x="30" y="872"/>
                </a:lnTo>
                <a:lnTo>
                  <a:pt x="30" y="151"/>
                </a:lnTo>
                <a:lnTo>
                  <a:pt x="120" y="151"/>
                </a:lnTo>
                <a:lnTo>
                  <a:pt x="120" y="767"/>
                </a:lnTo>
                <a:lnTo>
                  <a:pt x="120" y="770"/>
                </a:lnTo>
                <a:lnTo>
                  <a:pt x="121" y="773"/>
                </a:lnTo>
                <a:lnTo>
                  <a:pt x="122" y="775"/>
                </a:lnTo>
                <a:lnTo>
                  <a:pt x="124" y="777"/>
                </a:lnTo>
                <a:lnTo>
                  <a:pt x="126" y="779"/>
                </a:lnTo>
                <a:lnTo>
                  <a:pt x="128" y="781"/>
                </a:lnTo>
                <a:lnTo>
                  <a:pt x="131" y="782"/>
                </a:lnTo>
                <a:lnTo>
                  <a:pt x="135" y="782"/>
                </a:lnTo>
                <a:lnTo>
                  <a:pt x="540" y="782"/>
                </a:lnTo>
                <a:lnTo>
                  <a:pt x="540" y="872"/>
                </a:lnTo>
                <a:close/>
                <a:moveTo>
                  <a:pt x="450" y="54"/>
                </a:moveTo>
                <a:lnTo>
                  <a:pt x="609" y="211"/>
                </a:lnTo>
                <a:lnTo>
                  <a:pt x="450" y="211"/>
                </a:lnTo>
                <a:lnTo>
                  <a:pt x="450" y="54"/>
                </a:lnTo>
                <a:close/>
                <a:moveTo>
                  <a:pt x="656" y="215"/>
                </a:moveTo>
                <a:lnTo>
                  <a:pt x="445" y="6"/>
                </a:lnTo>
                <a:lnTo>
                  <a:pt x="443" y="4"/>
                </a:lnTo>
                <a:lnTo>
                  <a:pt x="441" y="3"/>
                </a:lnTo>
                <a:lnTo>
                  <a:pt x="437" y="1"/>
                </a:lnTo>
                <a:lnTo>
                  <a:pt x="435" y="0"/>
                </a:lnTo>
                <a:lnTo>
                  <a:pt x="135" y="0"/>
                </a:lnTo>
                <a:lnTo>
                  <a:pt x="131" y="1"/>
                </a:lnTo>
                <a:lnTo>
                  <a:pt x="128" y="3"/>
                </a:lnTo>
                <a:lnTo>
                  <a:pt x="126" y="4"/>
                </a:lnTo>
                <a:lnTo>
                  <a:pt x="124" y="6"/>
                </a:lnTo>
                <a:lnTo>
                  <a:pt x="122" y="8"/>
                </a:lnTo>
                <a:lnTo>
                  <a:pt x="121" y="10"/>
                </a:lnTo>
                <a:lnTo>
                  <a:pt x="120" y="13"/>
                </a:lnTo>
                <a:lnTo>
                  <a:pt x="120" y="16"/>
                </a:lnTo>
                <a:lnTo>
                  <a:pt x="120" y="121"/>
                </a:lnTo>
                <a:lnTo>
                  <a:pt x="15" y="121"/>
                </a:lnTo>
                <a:lnTo>
                  <a:pt x="12" y="121"/>
                </a:lnTo>
                <a:lnTo>
                  <a:pt x="8" y="122"/>
                </a:lnTo>
                <a:lnTo>
                  <a:pt x="6" y="123"/>
                </a:lnTo>
                <a:lnTo>
                  <a:pt x="4" y="126"/>
                </a:lnTo>
                <a:lnTo>
                  <a:pt x="2" y="128"/>
                </a:lnTo>
                <a:lnTo>
                  <a:pt x="1" y="131"/>
                </a:lnTo>
                <a:lnTo>
                  <a:pt x="0" y="133"/>
                </a:lnTo>
                <a:lnTo>
                  <a:pt x="0" y="136"/>
                </a:lnTo>
                <a:lnTo>
                  <a:pt x="0" y="887"/>
                </a:lnTo>
                <a:lnTo>
                  <a:pt x="0" y="891"/>
                </a:lnTo>
                <a:lnTo>
                  <a:pt x="1" y="893"/>
                </a:lnTo>
                <a:lnTo>
                  <a:pt x="2" y="896"/>
                </a:lnTo>
                <a:lnTo>
                  <a:pt x="4" y="898"/>
                </a:lnTo>
                <a:lnTo>
                  <a:pt x="6" y="899"/>
                </a:lnTo>
                <a:lnTo>
                  <a:pt x="8" y="901"/>
                </a:lnTo>
                <a:lnTo>
                  <a:pt x="12" y="901"/>
                </a:lnTo>
                <a:lnTo>
                  <a:pt x="15" y="903"/>
                </a:lnTo>
                <a:lnTo>
                  <a:pt x="555" y="903"/>
                </a:lnTo>
                <a:lnTo>
                  <a:pt x="558" y="901"/>
                </a:lnTo>
                <a:lnTo>
                  <a:pt x="560" y="901"/>
                </a:lnTo>
                <a:lnTo>
                  <a:pt x="564" y="899"/>
                </a:lnTo>
                <a:lnTo>
                  <a:pt x="566" y="898"/>
                </a:lnTo>
                <a:lnTo>
                  <a:pt x="567" y="896"/>
                </a:lnTo>
                <a:lnTo>
                  <a:pt x="569" y="893"/>
                </a:lnTo>
                <a:lnTo>
                  <a:pt x="570" y="891"/>
                </a:lnTo>
                <a:lnTo>
                  <a:pt x="570" y="888"/>
                </a:lnTo>
                <a:lnTo>
                  <a:pt x="570" y="782"/>
                </a:lnTo>
                <a:lnTo>
                  <a:pt x="645" y="782"/>
                </a:lnTo>
                <a:lnTo>
                  <a:pt x="648" y="782"/>
                </a:lnTo>
                <a:lnTo>
                  <a:pt x="651" y="781"/>
                </a:lnTo>
                <a:lnTo>
                  <a:pt x="654" y="779"/>
                </a:lnTo>
                <a:lnTo>
                  <a:pt x="656" y="777"/>
                </a:lnTo>
                <a:lnTo>
                  <a:pt x="658" y="775"/>
                </a:lnTo>
                <a:lnTo>
                  <a:pt x="659" y="773"/>
                </a:lnTo>
                <a:lnTo>
                  <a:pt x="660" y="770"/>
                </a:lnTo>
                <a:lnTo>
                  <a:pt x="660" y="767"/>
                </a:lnTo>
                <a:lnTo>
                  <a:pt x="660" y="226"/>
                </a:lnTo>
                <a:lnTo>
                  <a:pt x="659" y="221"/>
                </a:lnTo>
                <a:lnTo>
                  <a:pt x="656" y="2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Rectangle: Rounded Corners 57"/>
          <p:cNvSpPr/>
          <p:nvPr/>
        </p:nvSpPr>
        <p:spPr>
          <a:xfrm>
            <a:off x="2181216" y="2339617"/>
            <a:ext cx="1566699" cy="523900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725403" y="2392449"/>
            <a:ext cx="868488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Basic C and C++</a:t>
            </a:r>
            <a:endParaRPr lang="en-US" sz="14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23" name="Oval 122"/>
          <p:cNvSpPr/>
          <p:nvPr/>
        </p:nvSpPr>
        <p:spPr>
          <a:xfrm>
            <a:off x="2242124" y="2411085"/>
            <a:ext cx="393615" cy="393615"/>
          </a:xfrm>
          <a:prstGeom prst="ellipse">
            <a:avLst/>
          </a:prstGeom>
          <a:solidFill>
            <a:srgbClr val="363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2356038" y="2500548"/>
            <a:ext cx="165787" cy="214688"/>
            <a:chOff x="2278184" y="2469878"/>
            <a:chExt cx="220663" cy="285750"/>
          </a:xfrm>
        </p:grpSpPr>
        <p:sp>
          <p:nvSpPr>
            <p:cNvPr id="146" name="Freeform 144"/>
            <p:cNvSpPr>
              <a:spLocks noEditPoints="1"/>
            </p:cNvSpPr>
            <p:nvPr/>
          </p:nvSpPr>
          <p:spPr bwMode="auto">
            <a:xfrm>
              <a:off x="2278184" y="2469878"/>
              <a:ext cx="220663" cy="285750"/>
            </a:xfrm>
            <a:custGeom>
              <a:avLst/>
              <a:gdLst>
                <a:gd name="T0" fmla="*/ 361 w 692"/>
                <a:gd name="T1" fmla="*/ 632 h 903"/>
                <a:gd name="T2" fmla="*/ 662 w 692"/>
                <a:gd name="T3" fmla="*/ 818 h 903"/>
                <a:gd name="T4" fmla="*/ 657 w 692"/>
                <a:gd name="T5" fmla="*/ 835 h 903"/>
                <a:gd name="T6" fmla="*/ 648 w 692"/>
                <a:gd name="T7" fmla="*/ 850 h 903"/>
                <a:gd name="T8" fmla="*/ 635 w 692"/>
                <a:gd name="T9" fmla="*/ 862 h 903"/>
                <a:gd name="T10" fmla="*/ 619 w 692"/>
                <a:gd name="T11" fmla="*/ 869 h 903"/>
                <a:gd name="T12" fmla="*/ 602 w 692"/>
                <a:gd name="T13" fmla="*/ 872 h 903"/>
                <a:gd name="T14" fmla="*/ 331 w 692"/>
                <a:gd name="T15" fmla="*/ 632 h 903"/>
                <a:gd name="T16" fmla="*/ 85 w 692"/>
                <a:gd name="T17" fmla="*/ 872 h 903"/>
                <a:gd name="T18" fmla="*/ 67 w 692"/>
                <a:gd name="T19" fmla="*/ 867 h 903"/>
                <a:gd name="T20" fmla="*/ 52 w 692"/>
                <a:gd name="T21" fmla="*/ 859 h 903"/>
                <a:gd name="T22" fmla="*/ 41 w 692"/>
                <a:gd name="T23" fmla="*/ 846 h 903"/>
                <a:gd name="T24" fmla="*/ 33 w 692"/>
                <a:gd name="T25" fmla="*/ 830 h 903"/>
                <a:gd name="T26" fmla="*/ 30 w 692"/>
                <a:gd name="T27" fmla="*/ 812 h 903"/>
                <a:gd name="T28" fmla="*/ 30 w 692"/>
                <a:gd name="T29" fmla="*/ 602 h 903"/>
                <a:gd name="T30" fmla="*/ 331 w 692"/>
                <a:gd name="T31" fmla="*/ 602 h 903"/>
                <a:gd name="T32" fmla="*/ 662 w 692"/>
                <a:gd name="T33" fmla="*/ 602 h 903"/>
                <a:gd name="T34" fmla="*/ 91 w 692"/>
                <a:gd name="T35" fmla="*/ 30 h 903"/>
                <a:gd name="T36" fmla="*/ 614 w 692"/>
                <a:gd name="T37" fmla="*/ 32 h 903"/>
                <a:gd name="T38" fmla="*/ 631 w 692"/>
                <a:gd name="T39" fmla="*/ 37 h 903"/>
                <a:gd name="T40" fmla="*/ 644 w 692"/>
                <a:gd name="T41" fmla="*/ 48 h 903"/>
                <a:gd name="T42" fmla="*/ 655 w 692"/>
                <a:gd name="T43" fmla="*/ 62 h 903"/>
                <a:gd name="T44" fmla="*/ 661 w 692"/>
                <a:gd name="T45" fmla="*/ 78 h 903"/>
                <a:gd name="T46" fmla="*/ 662 w 692"/>
                <a:gd name="T47" fmla="*/ 361 h 903"/>
                <a:gd name="T48" fmla="*/ 31 w 692"/>
                <a:gd name="T49" fmla="*/ 84 h 903"/>
                <a:gd name="T50" fmla="*/ 35 w 692"/>
                <a:gd name="T51" fmla="*/ 67 h 903"/>
                <a:gd name="T52" fmla="*/ 44 w 692"/>
                <a:gd name="T53" fmla="*/ 52 h 903"/>
                <a:gd name="T54" fmla="*/ 57 w 692"/>
                <a:gd name="T55" fmla="*/ 40 h 903"/>
                <a:gd name="T56" fmla="*/ 73 w 692"/>
                <a:gd name="T57" fmla="*/ 33 h 903"/>
                <a:gd name="T58" fmla="*/ 91 w 692"/>
                <a:gd name="T59" fmla="*/ 31 h 903"/>
                <a:gd name="T60" fmla="*/ 91 w 692"/>
                <a:gd name="T61" fmla="*/ 0 h 903"/>
                <a:gd name="T62" fmla="*/ 64 w 692"/>
                <a:gd name="T63" fmla="*/ 4 h 903"/>
                <a:gd name="T64" fmla="*/ 41 w 692"/>
                <a:gd name="T65" fmla="*/ 16 h 903"/>
                <a:gd name="T66" fmla="*/ 21 w 692"/>
                <a:gd name="T67" fmla="*/ 33 h 903"/>
                <a:gd name="T68" fmla="*/ 7 w 692"/>
                <a:gd name="T69" fmla="*/ 55 h 903"/>
                <a:gd name="T70" fmla="*/ 1 w 692"/>
                <a:gd name="T71" fmla="*/ 81 h 903"/>
                <a:gd name="T72" fmla="*/ 1 w 692"/>
                <a:gd name="T73" fmla="*/ 821 h 903"/>
                <a:gd name="T74" fmla="*/ 7 w 692"/>
                <a:gd name="T75" fmla="*/ 847 h 903"/>
                <a:gd name="T76" fmla="*/ 21 w 692"/>
                <a:gd name="T77" fmla="*/ 869 h 903"/>
                <a:gd name="T78" fmla="*/ 40 w 692"/>
                <a:gd name="T79" fmla="*/ 887 h 903"/>
                <a:gd name="T80" fmla="*/ 64 w 692"/>
                <a:gd name="T81" fmla="*/ 898 h 903"/>
                <a:gd name="T82" fmla="*/ 91 w 692"/>
                <a:gd name="T83" fmla="*/ 903 h 903"/>
                <a:gd name="T84" fmla="*/ 620 w 692"/>
                <a:gd name="T85" fmla="*/ 900 h 903"/>
                <a:gd name="T86" fmla="*/ 645 w 692"/>
                <a:gd name="T87" fmla="*/ 891 h 903"/>
                <a:gd name="T88" fmla="*/ 665 w 692"/>
                <a:gd name="T89" fmla="*/ 876 h 903"/>
                <a:gd name="T90" fmla="*/ 681 w 692"/>
                <a:gd name="T91" fmla="*/ 854 h 903"/>
                <a:gd name="T92" fmla="*/ 690 w 692"/>
                <a:gd name="T93" fmla="*/ 830 h 903"/>
                <a:gd name="T94" fmla="*/ 692 w 692"/>
                <a:gd name="T95" fmla="*/ 91 h 903"/>
                <a:gd name="T96" fmla="*/ 688 w 692"/>
                <a:gd name="T97" fmla="*/ 64 h 903"/>
                <a:gd name="T98" fmla="*/ 677 w 692"/>
                <a:gd name="T99" fmla="*/ 40 h 903"/>
                <a:gd name="T100" fmla="*/ 659 w 692"/>
                <a:gd name="T101" fmla="*/ 21 h 903"/>
                <a:gd name="T102" fmla="*/ 637 w 692"/>
                <a:gd name="T103" fmla="*/ 7 h 903"/>
                <a:gd name="T104" fmla="*/ 611 w 692"/>
                <a:gd name="T105" fmla="*/ 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92" h="903">
                  <a:moveTo>
                    <a:pt x="602" y="872"/>
                  </a:moveTo>
                  <a:lnTo>
                    <a:pt x="361" y="872"/>
                  </a:lnTo>
                  <a:lnTo>
                    <a:pt x="361" y="632"/>
                  </a:lnTo>
                  <a:lnTo>
                    <a:pt x="662" y="632"/>
                  </a:lnTo>
                  <a:lnTo>
                    <a:pt x="662" y="812"/>
                  </a:lnTo>
                  <a:lnTo>
                    <a:pt x="662" y="818"/>
                  </a:lnTo>
                  <a:lnTo>
                    <a:pt x="661" y="824"/>
                  </a:lnTo>
                  <a:lnTo>
                    <a:pt x="659" y="830"/>
                  </a:lnTo>
                  <a:lnTo>
                    <a:pt x="657" y="835"/>
                  </a:lnTo>
                  <a:lnTo>
                    <a:pt x="655" y="841"/>
                  </a:lnTo>
                  <a:lnTo>
                    <a:pt x="651" y="846"/>
                  </a:lnTo>
                  <a:lnTo>
                    <a:pt x="648" y="850"/>
                  </a:lnTo>
                  <a:lnTo>
                    <a:pt x="644" y="854"/>
                  </a:lnTo>
                  <a:lnTo>
                    <a:pt x="640" y="859"/>
                  </a:lnTo>
                  <a:lnTo>
                    <a:pt x="635" y="862"/>
                  </a:lnTo>
                  <a:lnTo>
                    <a:pt x="631" y="865"/>
                  </a:lnTo>
                  <a:lnTo>
                    <a:pt x="626" y="867"/>
                  </a:lnTo>
                  <a:lnTo>
                    <a:pt x="619" y="869"/>
                  </a:lnTo>
                  <a:lnTo>
                    <a:pt x="614" y="870"/>
                  </a:lnTo>
                  <a:lnTo>
                    <a:pt x="607" y="872"/>
                  </a:lnTo>
                  <a:lnTo>
                    <a:pt x="602" y="872"/>
                  </a:lnTo>
                  <a:close/>
                  <a:moveTo>
                    <a:pt x="30" y="812"/>
                  </a:moveTo>
                  <a:lnTo>
                    <a:pt x="30" y="632"/>
                  </a:lnTo>
                  <a:lnTo>
                    <a:pt x="331" y="632"/>
                  </a:lnTo>
                  <a:lnTo>
                    <a:pt x="331" y="872"/>
                  </a:lnTo>
                  <a:lnTo>
                    <a:pt x="91" y="872"/>
                  </a:lnTo>
                  <a:lnTo>
                    <a:pt x="85" y="872"/>
                  </a:lnTo>
                  <a:lnTo>
                    <a:pt x="78" y="870"/>
                  </a:lnTo>
                  <a:lnTo>
                    <a:pt x="73" y="869"/>
                  </a:lnTo>
                  <a:lnTo>
                    <a:pt x="67" y="867"/>
                  </a:lnTo>
                  <a:lnTo>
                    <a:pt x="62" y="865"/>
                  </a:lnTo>
                  <a:lnTo>
                    <a:pt x="57" y="862"/>
                  </a:lnTo>
                  <a:lnTo>
                    <a:pt x="52" y="859"/>
                  </a:lnTo>
                  <a:lnTo>
                    <a:pt x="48" y="854"/>
                  </a:lnTo>
                  <a:lnTo>
                    <a:pt x="44" y="850"/>
                  </a:lnTo>
                  <a:lnTo>
                    <a:pt x="41" y="846"/>
                  </a:lnTo>
                  <a:lnTo>
                    <a:pt x="37" y="841"/>
                  </a:lnTo>
                  <a:lnTo>
                    <a:pt x="35" y="835"/>
                  </a:lnTo>
                  <a:lnTo>
                    <a:pt x="33" y="830"/>
                  </a:lnTo>
                  <a:lnTo>
                    <a:pt x="32" y="824"/>
                  </a:lnTo>
                  <a:lnTo>
                    <a:pt x="31" y="818"/>
                  </a:lnTo>
                  <a:lnTo>
                    <a:pt x="30" y="812"/>
                  </a:lnTo>
                  <a:lnTo>
                    <a:pt x="30" y="812"/>
                  </a:lnTo>
                  <a:close/>
                  <a:moveTo>
                    <a:pt x="331" y="602"/>
                  </a:moveTo>
                  <a:lnTo>
                    <a:pt x="30" y="602"/>
                  </a:lnTo>
                  <a:lnTo>
                    <a:pt x="30" y="391"/>
                  </a:lnTo>
                  <a:lnTo>
                    <a:pt x="331" y="391"/>
                  </a:lnTo>
                  <a:lnTo>
                    <a:pt x="331" y="602"/>
                  </a:lnTo>
                  <a:close/>
                  <a:moveTo>
                    <a:pt x="361" y="391"/>
                  </a:moveTo>
                  <a:lnTo>
                    <a:pt x="662" y="391"/>
                  </a:lnTo>
                  <a:lnTo>
                    <a:pt x="662" y="602"/>
                  </a:lnTo>
                  <a:lnTo>
                    <a:pt x="361" y="602"/>
                  </a:lnTo>
                  <a:lnTo>
                    <a:pt x="361" y="391"/>
                  </a:lnTo>
                  <a:close/>
                  <a:moveTo>
                    <a:pt x="91" y="30"/>
                  </a:moveTo>
                  <a:lnTo>
                    <a:pt x="602" y="30"/>
                  </a:lnTo>
                  <a:lnTo>
                    <a:pt x="607" y="31"/>
                  </a:lnTo>
                  <a:lnTo>
                    <a:pt x="614" y="32"/>
                  </a:lnTo>
                  <a:lnTo>
                    <a:pt x="619" y="33"/>
                  </a:lnTo>
                  <a:lnTo>
                    <a:pt x="626" y="35"/>
                  </a:lnTo>
                  <a:lnTo>
                    <a:pt x="631" y="37"/>
                  </a:lnTo>
                  <a:lnTo>
                    <a:pt x="635" y="40"/>
                  </a:lnTo>
                  <a:lnTo>
                    <a:pt x="640" y="44"/>
                  </a:lnTo>
                  <a:lnTo>
                    <a:pt x="644" y="48"/>
                  </a:lnTo>
                  <a:lnTo>
                    <a:pt x="648" y="52"/>
                  </a:lnTo>
                  <a:lnTo>
                    <a:pt x="651" y="56"/>
                  </a:lnTo>
                  <a:lnTo>
                    <a:pt x="655" y="62"/>
                  </a:lnTo>
                  <a:lnTo>
                    <a:pt x="657" y="67"/>
                  </a:lnTo>
                  <a:lnTo>
                    <a:pt x="659" y="72"/>
                  </a:lnTo>
                  <a:lnTo>
                    <a:pt x="661" y="78"/>
                  </a:lnTo>
                  <a:lnTo>
                    <a:pt x="662" y="84"/>
                  </a:lnTo>
                  <a:lnTo>
                    <a:pt x="662" y="91"/>
                  </a:lnTo>
                  <a:lnTo>
                    <a:pt x="662" y="361"/>
                  </a:lnTo>
                  <a:lnTo>
                    <a:pt x="30" y="361"/>
                  </a:lnTo>
                  <a:lnTo>
                    <a:pt x="30" y="91"/>
                  </a:lnTo>
                  <a:lnTo>
                    <a:pt x="31" y="84"/>
                  </a:lnTo>
                  <a:lnTo>
                    <a:pt x="32" y="78"/>
                  </a:lnTo>
                  <a:lnTo>
                    <a:pt x="33" y="72"/>
                  </a:lnTo>
                  <a:lnTo>
                    <a:pt x="35" y="67"/>
                  </a:lnTo>
                  <a:lnTo>
                    <a:pt x="37" y="62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8" y="48"/>
                  </a:lnTo>
                  <a:lnTo>
                    <a:pt x="52" y="44"/>
                  </a:lnTo>
                  <a:lnTo>
                    <a:pt x="57" y="40"/>
                  </a:lnTo>
                  <a:lnTo>
                    <a:pt x="62" y="37"/>
                  </a:lnTo>
                  <a:lnTo>
                    <a:pt x="67" y="35"/>
                  </a:lnTo>
                  <a:lnTo>
                    <a:pt x="73" y="33"/>
                  </a:lnTo>
                  <a:lnTo>
                    <a:pt x="78" y="32"/>
                  </a:lnTo>
                  <a:lnTo>
                    <a:pt x="85" y="31"/>
                  </a:lnTo>
                  <a:lnTo>
                    <a:pt x="91" y="31"/>
                  </a:lnTo>
                  <a:lnTo>
                    <a:pt x="91" y="30"/>
                  </a:lnTo>
                  <a:close/>
                  <a:moveTo>
                    <a:pt x="602" y="0"/>
                  </a:moveTo>
                  <a:lnTo>
                    <a:pt x="91" y="0"/>
                  </a:lnTo>
                  <a:lnTo>
                    <a:pt x="81" y="1"/>
                  </a:lnTo>
                  <a:lnTo>
                    <a:pt x="73" y="2"/>
                  </a:lnTo>
                  <a:lnTo>
                    <a:pt x="64" y="4"/>
                  </a:lnTo>
                  <a:lnTo>
                    <a:pt x="56" y="7"/>
                  </a:lnTo>
                  <a:lnTo>
                    <a:pt x="47" y="11"/>
                  </a:lnTo>
                  <a:lnTo>
                    <a:pt x="41" y="16"/>
                  </a:lnTo>
                  <a:lnTo>
                    <a:pt x="33" y="21"/>
                  </a:lnTo>
                  <a:lnTo>
                    <a:pt x="27" y="26"/>
                  </a:lnTo>
                  <a:lnTo>
                    <a:pt x="21" y="33"/>
                  </a:lnTo>
                  <a:lnTo>
                    <a:pt x="16" y="40"/>
                  </a:lnTo>
                  <a:lnTo>
                    <a:pt x="12" y="48"/>
                  </a:lnTo>
                  <a:lnTo>
                    <a:pt x="7" y="55"/>
                  </a:lnTo>
                  <a:lnTo>
                    <a:pt x="4" y="64"/>
                  </a:lnTo>
                  <a:lnTo>
                    <a:pt x="2" y="72"/>
                  </a:lnTo>
                  <a:lnTo>
                    <a:pt x="1" y="81"/>
                  </a:lnTo>
                  <a:lnTo>
                    <a:pt x="0" y="91"/>
                  </a:lnTo>
                  <a:lnTo>
                    <a:pt x="0" y="812"/>
                  </a:lnTo>
                  <a:lnTo>
                    <a:pt x="1" y="821"/>
                  </a:lnTo>
                  <a:lnTo>
                    <a:pt x="2" y="830"/>
                  </a:lnTo>
                  <a:lnTo>
                    <a:pt x="4" y="838"/>
                  </a:lnTo>
                  <a:lnTo>
                    <a:pt x="7" y="847"/>
                  </a:lnTo>
                  <a:lnTo>
                    <a:pt x="12" y="854"/>
                  </a:lnTo>
                  <a:lnTo>
                    <a:pt x="16" y="862"/>
                  </a:lnTo>
                  <a:lnTo>
                    <a:pt x="21" y="869"/>
                  </a:lnTo>
                  <a:lnTo>
                    <a:pt x="27" y="876"/>
                  </a:lnTo>
                  <a:lnTo>
                    <a:pt x="33" y="881"/>
                  </a:lnTo>
                  <a:lnTo>
                    <a:pt x="40" y="887"/>
                  </a:lnTo>
                  <a:lnTo>
                    <a:pt x="47" y="891"/>
                  </a:lnTo>
                  <a:lnTo>
                    <a:pt x="56" y="895"/>
                  </a:lnTo>
                  <a:lnTo>
                    <a:pt x="64" y="898"/>
                  </a:lnTo>
                  <a:lnTo>
                    <a:pt x="73" y="900"/>
                  </a:lnTo>
                  <a:lnTo>
                    <a:pt x="81" y="902"/>
                  </a:lnTo>
                  <a:lnTo>
                    <a:pt x="91" y="903"/>
                  </a:lnTo>
                  <a:lnTo>
                    <a:pt x="602" y="903"/>
                  </a:lnTo>
                  <a:lnTo>
                    <a:pt x="611" y="902"/>
                  </a:lnTo>
                  <a:lnTo>
                    <a:pt x="620" y="900"/>
                  </a:lnTo>
                  <a:lnTo>
                    <a:pt x="629" y="898"/>
                  </a:lnTo>
                  <a:lnTo>
                    <a:pt x="637" y="895"/>
                  </a:lnTo>
                  <a:lnTo>
                    <a:pt x="645" y="891"/>
                  </a:lnTo>
                  <a:lnTo>
                    <a:pt x="652" y="887"/>
                  </a:lnTo>
                  <a:lnTo>
                    <a:pt x="659" y="881"/>
                  </a:lnTo>
                  <a:lnTo>
                    <a:pt x="665" y="876"/>
                  </a:lnTo>
                  <a:lnTo>
                    <a:pt x="672" y="869"/>
                  </a:lnTo>
                  <a:lnTo>
                    <a:pt x="677" y="862"/>
                  </a:lnTo>
                  <a:lnTo>
                    <a:pt x="681" y="854"/>
                  </a:lnTo>
                  <a:lnTo>
                    <a:pt x="685" y="847"/>
                  </a:lnTo>
                  <a:lnTo>
                    <a:pt x="688" y="838"/>
                  </a:lnTo>
                  <a:lnTo>
                    <a:pt x="690" y="830"/>
                  </a:lnTo>
                  <a:lnTo>
                    <a:pt x="692" y="821"/>
                  </a:lnTo>
                  <a:lnTo>
                    <a:pt x="692" y="812"/>
                  </a:lnTo>
                  <a:lnTo>
                    <a:pt x="692" y="91"/>
                  </a:lnTo>
                  <a:lnTo>
                    <a:pt x="692" y="81"/>
                  </a:lnTo>
                  <a:lnTo>
                    <a:pt x="690" y="72"/>
                  </a:lnTo>
                  <a:lnTo>
                    <a:pt x="688" y="64"/>
                  </a:lnTo>
                  <a:lnTo>
                    <a:pt x="685" y="55"/>
                  </a:lnTo>
                  <a:lnTo>
                    <a:pt x="681" y="48"/>
                  </a:lnTo>
                  <a:lnTo>
                    <a:pt x="677" y="40"/>
                  </a:lnTo>
                  <a:lnTo>
                    <a:pt x="672" y="33"/>
                  </a:lnTo>
                  <a:lnTo>
                    <a:pt x="665" y="26"/>
                  </a:lnTo>
                  <a:lnTo>
                    <a:pt x="659" y="21"/>
                  </a:lnTo>
                  <a:lnTo>
                    <a:pt x="652" y="16"/>
                  </a:lnTo>
                  <a:lnTo>
                    <a:pt x="645" y="11"/>
                  </a:lnTo>
                  <a:lnTo>
                    <a:pt x="637" y="7"/>
                  </a:lnTo>
                  <a:lnTo>
                    <a:pt x="629" y="4"/>
                  </a:lnTo>
                  <a:lnTo>
                    <a:pt x="620" y="2"/>
                  </a:lnTo>
                  <a:lnTo>
                    <a:pt x="611" y="1"/>
                  </a:lnTo>
                  <a:lnTo>
                    <a:pt x="602" y="0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5"/>
            <p:cNvSpPr>
              <a:spLocks noEditPoints="1"/>
            </p:cNvSpPr>
            <p:nvPr/>
          </p:nvSpPr>
          <p:spPr bwMode="auto">
            <a:xfrm>
              <a:off x="2306759" y="2498453"/>
              <a:ext cx="163513" cy="66675"/>
            </a:xfrm>
            <a:custGeom>
              <a:avLst/>
              <a:gdLst>
                <a:gd name="T0" fmla="*/ 30 w 511"/>
                <a:gd name="T1" fmla="*/ 41 h 210"/>
                <a:gd name="T2" fmla="*/ 32 w 511"/>
                <a:gd name="T3" fmla="*/ 36 h 210"/>
                <a:gd name="T4" fmla="*/ 36 w 511"/>
                <a:gd name="T5" fmla="*/ 32 h 210"/>
                <a:gd name="T6" fmla="*/ 42 w 511"/>
                <a:gd name="T7" fmla="*/ 30 h 210"/>
                <a:gd name="T8" fmla="*/ 466 w 511"/>
                <a:gd name="T9" fmla="*/ 30 h 210"/>
                <a:gd name="T10" fmla="*/ 471 w 511"/>
                <a:gd name="T11" fmla="*/ 31 h 210"/>
                <a:gd name="T12" fmla="*/ 477 w 511"/>
                <a:gd name="T13" fmla="*/ 34 h 210"/>
                <a:gd name="T14" fmla="*/ 480 w 511"/>
                <a:gd name="T15" fmla="*/ 38 h 210"/>
                <a:gd name="T16" fmla="*/ 481 w 511"/>
                <a:gd name="T17" fmla="*/ 45 h 210"/>
                <a:gd name="T18" fmla="*/ 480 w 511"/>
                <a:gd name="T19" fmla="*/ 168 h 210"/>
                <a:gd name="T20" fmla="*/ 478 w 511"/>
                <a:gd name="T21" fmla="*/ 173 h 210"/>
                <a:gd name="T22" fmla="*/ 474 w 511"/>
                <a:gd name="T23" fmla="*/ 177 h 210"/>
                <a:gd name="T24" fmla="*/ 468 w 511"/>
                <a:gd name="T25" fmla="*/ 180 h 210"/>
                <a:gd name="T26" fmla="*/ 45 w 511"/>
                <a:gd name="T27" fmla="*/ 180 h 210"/>
                <a:gd name="T28" fmla="*/ 39 w 511"/>
                <a:gd name="T29" fmla="*/ 179 h 210"/>
                <a:gd name="T30" fmla="*/ 34 w 511"/>
                <a:gd name="T31" fmla="*/ 175 h 210"/>
                <a:gd name="T32" fmla="*/ 31 w 511"/>
                <a:gd name="T33" fmla="*/ 171 h 210"/>
                <a:gd name="T34" fmla="*/ 30 w 511"/>
                <a:gd name="T35" fmla="*/ 165 h 210"/>
                <a:gd name="T36" fmla="*/ 45 w 511"/>
                <a:gd name="T37" fmla="*/ 210 h 210"/>
                <a:gd name="T38" fmla="*/ 475 w 511"/>
                <a:gd name="T39" fmla="*/ 209 h 210"/>
                <a:gd name="T40" fmla="*/ 491 w 511"/>
                <a:gd name="T41" fmla="*/ 202 h 210"/>
                <a:gd name="T42" fmla="*/ 504 w 511"/>
                <a:gd name="T43" fmla="*/ 190 h 210"/>
                <a:gd name="T44" fmla="*/ 510 w 511"/>
                <a:gd name="T45" fmla="*/ 174 h 210"/>
                <a:gd name="T46" fmla="*/ 511 w 511"/>
                <a:gd name="T47" fmla="*/ 45 h 210"/>
                <a:gd name="T48" fmla="*/ 507 w 511"/>
                <a:gd name="T49" fmla="*/ 26 h 210"/>
                <a:gd name="T50" fmla="*/ 497 w 511"/>
                <a:gd name="T51" fmla="*/ 13 h 210"/>
                <a:gd name="T52" fmla="*/ 483 w 511"/>
                <a:gd name="T53" fmla="*/ 3 h 210"/>
                <a:gd name="T54" fmla="*/ 466 w 511"/>
                <a:gd name="T55" fmla="*/ 0 h 210"/>
                <a:gd name="T56" fmla="*/ 35 w 511"/>
                <a:gd name="T57" fmla="*/ 1 h 210"/>
                <a:gd name="T58" fmla="*/ 19 w 511"/>
                <a:gd name="T59" fmla="*/ 7 h 210"/>
                <a:gd name="T60" fmla="*/ 8 w 511"/>
                <a:gd name="T61" fmla="*/ 19 h 210"/>
                <a:gd name="T62" fmla="*/ 0 w 511"/>
                <a:gd name="T63" fmla="*/ 35 h 210"/>
                <a:gd name="T64" fmla="*/ 0 w 511"/>
                <a:gd name="T65" fmla="*/ 165 h 210"/>
                <a:gd name="T66" fmla="*/ 3 w 511"/>
                <a:gd name="T67" fmla="*/ 182 h 210"/>
                <a:gd name="T68" fmla="*/ 13 w 511"/>
                <a:gd name="T69" fmla="*/ 197 h 210"/>
                <a:gd name="T70" fmla="*/ 27 w 511"/>
                <a:gd name="T71" fmla="*/ 206 h 210"/>
                <a:gd name="T72" fmla="*/ 45 w 511"/>
                <a:gd name="T7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1" h="210">
                  <a:moveTo>
                    <a:pt x="30" y="45"/>
                  </a:moveTo>
                  <a:lnTo>
                    <a:pt x="30" y="41"/>
                  </a:lnTo>
                  <a:lnTo>
                    <a:pt x="31" y="38"/>
                  </a:lnTo>
                  <a:lnTo>
                    <a:pt x="32" y="36"/>
                  </a:lnTo>
                  <a:lnTo>
                    <a:pt x="34" y="34"/>
                  </a:lnTo>
                  <a:lnTo>
                    <a:pt x="36" y="32"/>
                  </a:lnTo>
                  <a:lnTo>
                    <a:pt x="39" y="31"/>
                  </a:lnTo>
                  <a:lnTo>
                    <a:pt x="42" y="30"/>
                  </a:lnTo>
                  <a:lnTo>
                    <a:pt x="45" y="30"/>
                  </a:lnTo>
                  <a:lnTo>
                    <a:pt x="466" y="30"/>
                  </a:lnTo>
                  <a:lnTo>
                    <a:pt x="468" y="30"/>
                  </a:lnTo>
                  <a:lnTo>
                    <a:pt x="471" y="31"/>
                  </a:lnTo>
                  <a:lnTo>
                    <a:pt x="474" y="32"/>
                  </a:lnTo>
                  <a:lnTo>
                    <a:pt x="477" y="34"/>
                  </a:lnTo>
                  <a:lnTo>
                    <a:pt x="478" y="36"/>
                  </a:lnTo>
                  <a:lnTo>
                    <a:pt x="480" y="38"/>
                  </a:lnTo>
                  <a:lnTo>
                    <a:pt x="480" y="41"/>
                  </a:lnTo>
                  <a:lnTo>
                    <a:pt x="481" y="45"/>
                  </a:lnTo>
                  <a:lnTo>
                    <a:pt x="481" y="165"/>
                  </a:lnTo>
                  <a:lnTo>
                    <a:pt x="480" y="168"/>
                  </a:lnTo>
                  <a:lnTo>
                    <a:pt x="480" y="170"/>
                  </a:lnTo>
                  <a:lnTo>
                    <a:pt x="478" y="173"/>
                  </a:lnTo>
                  <a:lnTo>
                    <a:pt x="477" y="175"/>
                  </a:lnTo>
                  <a:lnTo>
                    <a:pt x="474" y="177"/>
                  </a:lnTo>
                  <a:lnTo>
                    <a:pt x="471" y="179"/>
                  </a:lnTo>
                  <a:lnTo>
                    <a:pt x="468" y="180"/>
                  </a:lnTo>
                  <a:lnTo>
                    <a:pt x="466" y="180"/>
                  </a:lnTo>
                  <a:lnTo>
                    <a:pt x="45" y="180"/>
                  </a:lnTo>
                  <a:lnTo>
                    <a:pt x="42" y="180"/>
                  </a:lnTo>
                  <a:lnTo>
                    <a:pt x="39" y="179"/>
                  </a:lnTo>
                  <a:lnTo>
                    <a:pt x="36" y="177"/>
                  </a:lnTo>
                  <a:lnTo>
                    <a:pt x="34" y="175"/>
                  </a:lnTo>
                  <a:lnTo>
                    <a:pt x="32" y="173"/>
                  </a:lnTo>
                  <a:lnTo>
                    <a:pt x="31" y="171"/>
                  </a:lnTo>
                  <a:lnTo>
                    <a:pt x="30" y="168"/>
                  </a:lnTo>
                  <a:lnTo>
                    <a:pt x="30" y="165"/>
                  </a:lnTo>
                  <a:lnTo>
                    <a:pt x="30" y="45"/>
                  </a:lnTo>
                  <a:close/>
                  <a:moveTo>
                    <a:pt x="45" y="210"/>
                  </a:moveTo>
                  <a:lnTo>
                    <a:pt x="466" y="210"/>
                  </a:lnTo>
                  <a:lnTo>
                    <a:pt x="475" y="209"/>
                  </a:lnTo>
                  <a:lnTo>
                    <a:pt x="483" y="206"/>
                  </a:lnTo>
                  <a:lnTo>
                    <a:pt x="491" y="202"/>
                  </a:lnTo>
                  <a:lnTo>
                    <a:pt x="497" y="197"/>
                  </a:lnTo>
                  <a:lnTo>
                    <a:pt x="504" y="190"/>
                  </a:lnTo>
                  <a:lnTo>
                    <a:pt x="507" y="182"/>
                  </a:lnTo>
                  <a:lnTo>
                    <a:pt x="510" y="174"/>
                  </a:lnTo>
                  <a:lnTo>
                    <a:pt x="511" y="165"/>
                  </a:lnTo>
                  <a:lnTo>
                    <a:pt x="511" y="45"/>
                  </a:lnTo>
                  <a:lnTo>
                    <a:pt x="510" y="35"/>
                  </a:lnTo>
                  <a:lnTo>
                    <a:pt x="507" y="26"/>
                  </a:lnTo>
                  <a:lnTo>
                    <a:pt x="504" y="19"/>
                  </a:lnTo>
                  <a:lnTo>
                    <a:pt x="497" y="13"/>
                  </a:lnTo>
                  <a:lnTo>
                    <a:pt x="491" y="7"/>
                  </a:lnTo>
                  <a:lnTo>
                    <a:pt x="483" y="3"/>
                  </a:lnTo>
                  <a:lnTo>
                    <a:pt x="475" y="1"/>
                  </a:lnTo>
                  <a:lnTo>
                    <a:pt x="466" y="0"/>
                  </a:lnTo>
                  <a:lnTo>
                    <a:pt x="45" y="0"/>
                  </a:lnTo>
                  <a:lnTo>
                    <a:pt x="35" y="1"/>
                  </a:lnTo>
                  <a:lnTo>
                    <a:pt x="27" y="3"/>
                  </a:lnTo>
                  <a:lnTo>
                    <a:pt x="19" y="7"/>
                  </a:lnTo>
                  <a:lnTo>
                    <a:pt x="13" y="13"/>
                  </a:lnTo>
                  <a:lnTo>
                    <a:pt x="8" y="19"/>
                  </a:lnTo>
                  <a:lnTo>
                    <a:pt x="3" y="26"/>
                  </a:lnTo>
                  <a:lnTo>
                    <a:pt x="0" y="35"/>
                  </a:lnTo>
                  <a:lnTo>
                    <a:pt x="0" y="45"/>
                  </a:lnTo>
                  <a:lnTo>
                    <a:pt x="0" y="165"/>
                  </a:lnTo>
                  <a:lnTo>
                    <a:pt x="0" y="173"/>
                  </a:lnTo>
                  <a:lnTo>
                    <a:pt x="3" y="182"/>
                  </a:lnTo>
                  <a:lnTo>
                    <a:pt x="8" y="190"/>
                  </a:lnTo>
                  <a:lnTo>
                    <a:pt x="13" y="197"/>
                  </a:lnTo>
                  <a:lnTo>
                    <a:pt x="19" y="202"/>
                  </a:lnTo>
                  <a:lnTo>
                    <a:pt x="27" y="206"/>
                  </a:lnTo>
                  <a:lnTo>
                    <a:pt x="35" y="209"/>
                  </a:lnTo>
                  <a:lnTo>
                    <a:pt x="45" y="210"/>
                  </a:lnTo>
                  <a:lnTo>
                    <a:pt x="45" y="2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6"/>
            <p:cNvSpPr>
              <a:spLocks/>
            </p:cNvSpPr>
            <p:nvPr/>
          </p:nvSpPr>
          <p:spPr bwMode="auto">
            <a:xfrm>
              <a:off x="2306759" y="2603228"/>
              <a:ext cx="47625" cy="47625"/>
            </a:xfrm>
            <a:custGeom>
              <a:avLst/>
              <a:gdLst>
                <a:gd name="T0" fmla="*/ 60 w 150"/>
                <a:gd name="T1" fmla="*/ 91 h 151"/>
                <a:gd name="T2" fmla="*/ 60 w 150"/>
                <a:gd name="T3" fmla="*/ 139 h 151"/>
                <a:gd name="T4" fmla="*/ 62 w 150"/>
                <a:gd name="T5" fmla="*/ 144 h 151"/>
                <a:gd name="T6" fmla="*/ 66 w 150"/>
                <a:gd name="T7" fmla="*/ 147 h 151"/>
                <a:gd name="T8" fmla="*/ 72 w 150"/>
                <a:gd name="T9" fmla="*/ 151 h 151"/>
                <a:gd name="T10" fmla="*/ 78 w 150"/>
                <a:gd name="T11" fmla="*/ 150 h 151"/>
                <a:gd name="T12" fmla="*/ 84 w 150"/>
                <a:gd name="T13" fmla="*/ 147 h 151"/>
                <a:gd name="T14" fmla="*/ 87 w 150"/>
                <a:gd name="T15" fmla="*/ 144 h 151"/>
                <a:gd name="T16" fmla="*/ 89 w 150"/>
                <a:gd name="T17" fmla="*/ 139 h 151"/>
                <a:gd name="T18" fmla="*/ 90 w 150"/>
                <a:gd name="T19" fmla="*/ 91 h 151"/>
                <a:gd name="T20" fmla="*/ 138 w 150"/>
                <a:gd name="T21" fmla="*/ 90 h 151"/>
                <a:gd name="T22" fmla="*/ 144 w 150"/>
                <a:gd name="T23" fmla="*/ 87 h 151"/>
                <a:gd name="T24" fmla="*/ 148 w 150"/>
                <a:gd name="T25" fmla="*/ 83 h 151"/>
                <a:gd name="T26" fmla="*/ 150 w 150"/>
                <a:gd name="T27" fmla="*/ 78 h 151"/>
                <a:gd name="T28" fmla="*/ 150 w 150"/>
                <a:gd name="T29" fmla="*/ 72 h 151"/>
                <a:gd name="T30" fmla="*/ 148 w 150"/>
                <a:gd name="T31" fmla="*/ 67 h 151"/>
                <a:gd name="T32" fmla="*/ 144 w 150"/>
                <a:gd name="T33" fmla="*/ 63 h 151"/>
                <a:gd name="T34" fmla="*/ 138 w 150"/>
                <a:gd name="T35" fmla="*/ 61 h 151"/>
                <a:gd name="T36" fmla="*/ 90 w 150"/>
                <a:gd name="T37" fmla="*/ 61 h 151"/>
                <a:gd name="T38" fmla="*/ 89 w 150"/>
                <a:gd name="T39" fmla="*/ 12 h 151"/>
                <a:gd name="T40" fmla="*/ 87 w 150"/>
                <a:gd name="T41" fmla="*/ 7 h 151"/>
                <a:gd name="T42" fmla="*/ 84 w 150"/>
                <a:gd name="T43" fmla="*/ 3 h 151"/>
                <a:gd name="T44" fmla="*/ 78 w 150"/>
                <a:gd name="T45" fmla="*/ 1 h 151"/>
                <a:gd name="T46" fmla="*/ 72 w 150"/>
                <a:gd name="T47" fmla="*/ 1 h 151"/>
                <a:gd name="T48" fmla="*/ 66 w 150"/>
                <a:gd name="T49" fmla="*/ 3 h 151"/>
                <a:gd name="T50" fmla="*/ 62 w 150"/>
                <a:gd name="T51" fmla="*/ 7 h 151"/>
                <a:gd name="T52" fmla="*/ 60 w 150"/>
                <a:gd name="T53" fmla="*/ 12 h 151"/>
                <a:gd name="T54" fmla="*/ 60 w 150"/>
                <a:gd name="T55" fmla="*/ 61 h 151"/>
                <a:gd name="T56" fmla="*/ 12 w 150"/>
                <a:gd name="T57" fmla="*/ 61 h 151"/>
                <a:gd name="T58" fmla="*/ 6 w 150"/>
                <a:gd name="T59" fmla="*/ 63 h 151"/>
                <a:gd name="T60" fmla="*/ 2 w 150"/>
                <a:gd name="T61" fmla="*/ 67 h 151"/>
                <a:gd name="T62" fmla="*/ 0 w 150"/>
                <a:gd name="T63" fmla="*/ 72 h 151"/>
                <a:gd name="T64" fmla="*/ 0 w 150"/>
                <a:gd name="T65" fmla="*/ 78 h 151"/>
                <a:gd name="T66" fmla="*/ 2 w 150"/>
                <a:gd name="T67" fmla="*/ 83 h 151"/>
                <a:gd name="T68" fmla="*/ 6 w 150"/>
                <a:gd name="T69" fmla="*/ 87 h 151"/>
                <a:gd name="T70" fmla="*/ 12 w 150"/>
                <a:gd name="T71" fmla="*/ 9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0" h="151">
                  <a:moveTo>
                    <a:pt x="15" y="91"/>
                  </a:moveTo>
                  <a:lnTo>
                    <a:pt x="60" y="91"/>
                  </a:lnTo>
                  <a:lnTo>
                    <a:pt x="60" y="136"/>
                  </a:lnTo>
                  <a:lnTo>
                    <a:pt x="60" y="139"/>
                  </a:lnTo>
                  <a:lnTo>
                    <a:pt x="61" y="141"/>
                  </a:lnTo>
                  <a:lnTo>
                    <a:pt x="62" y="144"/>
                  </a:lnTo>
                  <a:lnTo>
                    <a:pt x="64" y="146"/>
                  </a:lnTo>
                  <a:lnTo>
                    <a:pt x="66" y="147"/>
                  </a:lnTo>
                  <a:lnTo>
                    <a:pt x="69" y="150"/>
                  </a:lnTo>
                  <a:lnTo>
                    <a:pt x="72" y="151"/>
                  </a:lnTo>
                  <a:lnTo>
                    <a:pt x="75" y="151"/>
                  </a:lnTo>
                  <a:lnTo>
                    <a:pt x="78" y="150"/>
                  </a:lnTo>
                  <a:lnTo>
                    <a:pt x="80" y="150"/>
                  </a:lnTo>
                  <a:lnTo>
                    <a:pt x="84" y="147"/>
                  </a:lnTo>
                  <a:lnTo>
                    <a:pt x="86" y="146"/>
                  </a:lnTo>
                  <a:lnTo>
                    <a:pt x="87" y="144"/>
                  </a:lnTo>
                  <a:lnTo>
                    <a:pt x="89" y="141"/>
                  </a:lnTo>
                  <a:lnTo>
                    <a:pt x="89" y="139"/>
                  </a:lnTo>
                  <a:lnTo>
                    <a:pt x="90" y="136"/>
                  </a:lnTo>
                  <a:lnTo>
                    <a:pt x="90" y="91"/>
                  </a:lnTo>
                  <a:lnTo>
                    <a:pt x="135" y="91"/>
                  </a:lnTo>
                  <a:lnTo>
                    <a:pt x="138" y="90"/>
                  </a:lnTo>
                  <a:lnTo>
                    <a:pt x="140" y="90"/>
                  </a:lnTo>
                  <a:lnTo>
                    <a:pt x="144" y="87"/>
                  </a:lnTo>
                  <a:lnTo>
                    <a:pt x="146" y="86"/>
                  </a:lnTo>
                  <a:lnTo>
                    <a:pt x="148" y="83"/>
                  </a:lnTo>
                  <a:lnTo>
                    <a:pt x="149" y="81"/>
                  </a:lnTo>
                  <a:lnTo>
                    <a:pt x="150" y="78"/>
                  </a:lnTo>
                  <a:lnTo>
                    <a:pt x="150" y="76"/>
                  </a:lnTo>
                  <a:lnTo>
                    <a:pt x="150" y="72"/>
                  </a:lnTo>
                  <a:lnTo>
                    <a:pt x="149" y="69"/>
                  </a:lnTo>
                  <a:lnTo>
                    <a:pt x="148" y="67"/>
                  </a:lnTo>
                  <a:lnTo>
                    <a:pt x="146" y="65"/>
                  </a:lnTo>
                  <a:lnTo>
                    <a:pt x="144" y="63"/>
                  </a:lnTo>
                  <a:lnTo>
                    <a:pt x="140" y="62"/>
                  </a:lnTo>
                  <a:lnTo>
                    <a:pt x="138" y="61"/>
                  </a:lnTo>
                  <a:lnTo>
                    <a:pt x="135" y="61"/>
                  </a:lnTo>
                  <a:lnTo>
                    <a:pt x="90" y="61"/>
                  </a:lnTo>
                  <a:lnTo>
                    <a:pt x="90" y="15"/>
                  </a:lnTo>
                  <a:lnTo>
                    <a:pt x="89" y="12"/>
                  </a:lnTo>
                  <a:lnTo>
                    <a:pt x="89" y="9"/>
                  </a:lnTo>
                  <a:lnTo>
                    <a:pt x="87" y="7"/>
                  </a:lnTo>
                  <a:lnTo>
                    <a:pt x="86" y="5"/>
                  </a:lnTo>
                  <a:lnTo>
                    <a:pt x="84" y="3"/>
                  </a:lnTo>
                  <a:lnTo>
                    <a:pt x="80" y="2"/>
                  </a:lnTo>
                  <a:lnTo>
                    <a:pt x="78" y="1"/>
                  </a:lnTo>
                  <a:lnTo>
                    <a:pt x="75" y="0"/>
                  </a:lnTo>
                  <a:lnTo>
                    <a:pt x="72" y="1"/>
                  </a:lnTo>
                  <a:lnTo>
                    <a:pt x="69" y="2"/>
                  </a:lnTo>
                  <a:lnTo>
                    <a:pt x="66" y="3"/>
                  </a:lnTo>
                  <a:lnTo>
                    <a:pt x="64" y="5"/>
                  </a:lnTo>
                  <a:lnTo>
                    <a:pt x="62" y="7"/>
                  </a:lnTo>
                  <a:lnTo>
                    <a:pt x="61" y="9"/>
                  </a:lnTo>
                  <a:lnTo>
                    <a:pt x="60" y="12"/>
                  </a:lnTo>
                  <a:lnTo>
                    <a:pt x="60" y="16"/>
                  </a:lnTo>
                  <a:lnTo>
                    <a:pt x="60" y="61"/>
                  </a:lnTo>
                  <a:lnTo>
                    <a:pt x="15" y="61"/>
                  </a:lnTo>
                  <a:lnTo>
                    <a:pt x="12" y="61"/>
                  </a:lnTo>
                  <a:lnTo>
                    <a:pt x="9" y="62"/>
                  </a:lnTo>
                  <a:lnTo>
                    <a:pt x="6" y="63"/>
                  </a:lnTo>
                  <a:lnTo>
                    <a:pt x="4" y="65"/>
                  </a:lnTo>
                  <a:lnTo>
                    <a:pt x="2" y="67"/>
                  </a:lnTo>
                  <a:lnTo>
                    <a:pt x="1" y="69"/>
                  </a:lnTo>
                  <a:lnTo>
                    <a:pt x="0" y="72"/>
                  </a:lnTo>
                  <a:lnTo>
                    <a:pt x="0" y="76"/>
                  </a:lnTo>
                  <a:lnTo>
                    <a:pt x="0" y="78"/>
                  </a:lnTo>
                  <a:lnTo>
                    <a:pt x="1" y="81"/>
                  </a:lnTo>
                  <a:lnTo>
                    <a:pt x="2" y="83"/>
                  </a:lnTo>
                  <a:lnTo>
                    <a:pt x="4" y="86"/>
                  </a:lnTo>
                  <a:lnTo>
                    <a:pt x="6" y="87"/>
                  </a:lnTo>
                  <a:lnTo>
                    <a:pt x="9" y="90"/>
                  </a:lnTo>
                  <a:lnTo>
                    <a:pt x="12" y="90"/>
                  </a:lnTo>
                  <a:lnTo>
                    <a:pt x="15" y="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7"/>
            <p:cNvSpPr>
              <a:spLocks/>
            </p:cNvSpPr>
            <p:nvPr/>
          </p:nvSpPr>
          <p:spPr bwMode="auto">
            <a:xfrm>
              <a:off x="2416297" y="2622278"/>
              <a:ext cx="49213" cy="9525"/>
            </a:xfrm>
            <a:custGeom>
              <a:avLst/>
              <a:gdLst>
                <a:gd name="T0" fmla="*/ 136 w 151"/>
                <a:gd name="T1" fmla="*/ 0 h 30"/>
                <a:gd name="T2" fmla="*/ 15 w 151"/>
                <a:gd name="T3" fmla="*/ 0 h 30"/>
                <a:gd name="T4" fmla="*/ 13 w 151"/>
                <a:gd name="T5" fmla="*/ 0 h 30"/>
                <a:gd name="T6" fmla="*/ 10 w 151"/>
                <a:gd name="T7" fmla="*/ 1 h 30"/>
                <a:gd name="T8" fmla="*/ 7 w 151"/>
                <a:gd name="T9" fmla="*/ 2 h 30"/>
                <a:gd name="T10" fmla="*/ 4 w 151"/>
                <a:gd name="T11" fmla="*/ 4 h 30"/>
                <a:gd name="T12" fmla="*/ 3 w 151"/>
                <a:gd name="T13" fmla="*/ 6 h 30"/>
                <a:gd name="T14" fmla="*/ 1 w 151"/>
                <a:gd name="T15" fmla="*/ 8 h 30"/>
                <a:gd name="T16" fmla="*/ 1 w 151"/>
                <a:gd name="T17" fmla="*/ 11 h 30"/>
                <a:gd name="T18" fmla="*/ 0 w 151"/>
                <a:gd name="T19" fmla="*/ 15 h 30"/>
                <a:gd name="T20" fmla="*/ 1 w 151"/>
                <a:gd name="T21" fmla="*/ 17 h 30"/>
                <a:gd name="T22" fmla="*/ 1 w 151"/>
                <a:gd name="T23" fmla="*/ 20 h 30"/>
                <a:gd name="T24" fmla="*/ 3 w 151"/>
                <a:gd name="T25" fmla="*/ 22 h 30"/>
                <a:gd name="T26" fmla="*/ 4 w 151"/>
                <a:gd name="T27" fmla="*/ 25 h 30"/>
                <a:gd name="T28" fmla="*/ 7 w 151"/>
                <a:gd name="T29" fmla="*/ 26 h 30"/>
                <a:gd name="T30" fmla="*/ 10 w 151"/>
                <a:gd name="T31" fmla="*/ 29 h 30"/>
                <a:gd name="T32" fmla="*/ 13 w 151"/>
                <a:gd name="T33" fmla="*/ 29 h 30"/>
                <a:gd name="T34" fmla="*/ 15 w 151"/>
                <a:gd name="T35" fmla="*/ 30 h 30"/>
                <a:gd name="T36" fmla="*/ 136 w 151"/>
                <a:gd name="T37" fmla="*/ 30 h 30"/>
                <a:gd name="T38" fmla="*/ 139 w 151"/>
                <a:gd name="T39" fmla="*/ 29 h 30"/>
                <a:gd name="T40" fmla="*/ 141 w 151"/>
                <a:gd name="T41" fmla="*/ 29 h 30"/>
                <a:gd name="T42" fmla="*/ 145 w 151"/>
                <a:gd name="T43" fmla="*/ 26 h 30"/>
                <a:gd name="T44" fmla="*/ 147 w 151"/>
                <a:gd name="T45" fmla="*/ 25 h 30"/>
                <a:gd name="T46" fmla="*/ 148 w 151"/>
                <a:gd name="T47" fmla="*/ 22 h 30"/>
                <a:gd name="T48" fmla="*/ 150 w 151"/>
                <a:gd name="T49" fmla="*/ 20 h 30"/>
                <a:gd name="T50" fmla="*/ 150 w 151"/>
                <a:gd name="T51" fmla="*/ 17 h 30"/>
                <a:gd name="T52" fmla="*/ 151 w 151"/>
                <a:gd name="T53" fmla="*/ 15 h 30"/>
                <a:gd name="T54" fmla="*/ 150 w 151"/>
                <a:gd name="T55" fmla="*/ 11 h 30"/>
                <a:gd name="T56" fmla="*/ 150 w 151"/>
                <a:gd name="T57" fmla="*/ 8 h 30"/>
                <a:gd name="T58" fmla="*/ 148 w 151"/>
                <a:gd name="T59" fmla="*/ 6 h 30"/>
                <a:gd name="T60" fmla="*/ 147 w 151"/>
                <a:gd name="T61" fmla="*/ 4 h 30"/>
                <a:gd name="T62" fmla="*/ 145 w 151"/>
                <a:gd name="T63" fmla="*/ 2 h 30"/>
                <a:gd name="T64" fmla="*/ 141 w 151"/>
                <a:gd name="T65" fmla="*/ 1 h 30"/>
                <a:gd name="T66" fmla="*/ 139 w 151"/>
                <a:gd name="T67" fmla="*/ 0 h 30"/>
                <a:gd name="T68" fmla="*/ 136 w 15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" h="30">
                  <a:moveTo>
                    <a:pt x="136" y="0"/>
                  </a:move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1" y="17"/>
                  </a:lnTo>
                  <a:lnTo>
                    <a:pt x="1" y="20"/>
                  </a:lnTo>
                  <a:lnTo>
                    <a:pt x="3" y="22"/>
                  </a:lnTo>
                  <a:lnTo>
                    <a:pt x="4" y="25"/>
                  </a:lnTo>
                  <a:lnTo>
                    <a:pt x="7" y="26"/>
                  </a:lnTo>
                  <a:lnTo>
                    <a:pt x="10" y="29"/>
                  </a:lnTo>
                  <a:lnTo>
                    <a:pt x="13" y="29"/>
                  </a:lnTo>
                  <a:lnTo>
                    <a:pt x="15" y="30"/>
                  </a:lnTo>
                  <a:lnTo>
                    <a:pt x="136" y="30"/>
                  </a:lnTo>
                  <a:lnTo>
                    <a:pt x="139" y="29"/>
                  </a:lnTo>
                  <a:lnTo>
                    <a:pt x="141" y="29"/>
                  </a:lnTo>
                  <a:lnTo>
                    <a:pt x="145" y="26"/>
                  </a:lnTo>
                  <a:lnTo>
                    <a:pt x="147" y="25"/>
                  </a:lnTo>
                  <a:lnTo>
                    <a:pt x="148" y="22"/>
                  </a:lnTo>
                  <a:lnTo>
                    <a:pt x="150" y="20"/>
                  </a:lnTo>
                  <a:lnTo>
                    <a:pt x="150" y="17"/>
                  </a:lnTo>
                  <a:lnTo>
                    <a:pt x="151" y="15"/>
                  </a:lnTo>
                  <a:lnTo>
                    <a:pt x="150" y="11"/>
                  </a:lnTo>
                  <a:lnTo>
                    <a:pt x="150" y="8"/>
                  </a:lnTo>
                  <a:lnTo>
                    <a:pt x="148" y="6"/>
                  </a:lnTo>
                  <a:lnTo>
                    <a:pt x="147" y="4"/>
                  </a:lnTo>
                  <a:lnTo>
                    <a:pt x="145" y="2"/>
                  </a:lnTo>
                  <a:lnTo>
                    <a:pt x="141" y="1"/>
                  </a:lnTo>
                  <a:lnTo>
                    <a:pt x="139" y="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48"/>
            <p:cNvSpPr>
              <a:spLocks/>
            </p:cNvSpPr>
            <p:nvPr/>
          </p:nvSpPr>
          <p:spPr bwMode="auto">
            <a:xfrm>
              <a:off x="2416297" y="2688953"/>
              <a:ext cx="49213" cy="9525"/>
            </a:xfrm>
            <a:custGeom>
              <a:avLst/>
              <a:gdLst>
                <a:gd name="T0" fmla="*/ 136 w 151"/>
                <a:gd name="T1" fmla="*/ 0 h 30"/>
                <a:gd name="T2" fmla="*/ 15 w 151"/>
                <a:gd name="T3" fmla="*/ 0 h 30"/>
                <a:gd name="T4" fmla="*/ 13 w 151"/>
                <a:gd name="T5" fmla="*/ 0 h 30"/>
                <a:gd name="T6" fmla="*/ 10 w 151"/>
                <a:gd name="T7" fmla="*/ 1 h 30"/>
                <a:gd name="T8" fmla="*/ 7 w 151"/>
                <a:gd name="T9" fmla="*/ 2 h 30"/>
                <a:gd name="T10" fmla="*/ 4 w 151"/>
                <a:gd name="T11" fmla="*/ 4 h 30"/>
                <a:gd name="T12" fmla="*/ 3 w 151"/>
                <a:gd name="T13" fmla="*/ 6 h 30"/>
                <a:gd name="T14" fmla="*/ 1 w 151"/>
                <a:gd name="T15" fmla="*/ 9 h 30"/>
                <a:gd name="T16" fmla="*/ 1 w 151"/>
                <a:gd name="T17" fmla="*/ 11 h 30"/>
                <a:gd name="T18" fmla="*/ 0 w 151"/>
                <a:gd name="T19" fmla="*/ 15 h 30"/>
                <a:gd name="T20" fmla="*/ 1 w 151"/>
                <a:gd name="T21" fmla="*/ 18 h 30"/>
                <a:gd name="T22" fmla="*/ 1 w 151"/>
                <a:gd name="T23" fmla="*/ 21 h 30"/>
                <a:gd name="T24" fmla="*/ 3 w 151"/>
                <a:gd name="T25" fmla="*/ 23 h 30"/>
                <a:gd name="T26" fmla="*/ 4 w 151"/>
                <a:gd name="T27" fmla="*/ 25 h 30"/>
                <a:gd name="T28" fmla="*/ 7 w 151"/>
                <a:gd name="T29" fmla="*/ 27 h 30"/>
                <a:gd name="T30" fmla="*/ 10 w 151"/>
                <a:gd name="T31" fmla="*/ 29 h 30"/>
                <a:gd name="T32" fmla="*/ 13 w 151"/>
                <a:gd name="T33" fmla="*/ 30 h 30"/>
                <a:gd name="T34" fmla="*/ 15 w 151"/>
                <a:gd name="T35" fmla="*/ 30 h 30"/>
                <a:gd name="T36" fmla="*/ 136 w 151"/>
                <a:gd name="T37" fmla="*/ 30 h 30"/>
                <a:gd name="T38" fmla="*/ 139 w 151"/>
                <a:gd name="T39" fmla="*/ 30 h 30"/>
                <a:gd name="T40" fmla="*/ 141 w 151"/>
                <a:gd name="T41" fmla="*/ 29 h 30"/>
                <a:gd name="T42" fmla="*/ 145 w 151"/>
                <a:gd name="T43" fmla="*/ 27 h 30"/>
                <a:gd name="T44" fmla="*/ 147 w 151"/>
                <a:gd name="T45" fmla="*/ 25 h 30"/>
                <a:gd name="T46" fmla="*/ 148 w 151"/>
                <a:gd name="T47" fmla="*/ 23 h 30"/>
                <a:gd name="T48" fmla="*/ 150 w 151"/>
                <a:gd name="T49" fmla="*/ 21 h 30"/>
                <a:gd name="T50" fmla="*/ 150 w 151"/>
                <a:gd name="T51" fmla="*/ 18 h 30"/>
                <a:gd name="T52" fmla="*/ 151 w 151"/>
                <a:gd name="T53" fmla="*/ 15 h 30"/>
                <a:gd name="T54" fmla="*/ 150 w 151"/>
                <a:gd name="T55" fmla="*/ 11 h 30"/>
                <a:gd name="T56" fmla="*/ 150 w 151"/>
                <a:gd name="T57" fmla="*/ 9 h 30"/>
                <a:gd name="T58" fmla="*/ 148 w 151"/>
                <a:gd name="T59" fmla="*/ 6 h 30"/>
                <a:gd name="T60" fmla="*/ 147 w 151"/>
                <a:gd name="T61" fmla="*/ 4 h 30"/>
                <a:gd name="T62" fmla="*/ 145 w 151"/>
                <a:gd name="T63" fmla="*/ 2 h 30"/>
                <a:gd name="T64" fmla="*/ 141 w 151"/>
                <a:gd name="T65" fmla="*/ 1 h 30"/>
                <a:gd name="T66" fmla="*/ 138 w 151"/>
                <a:gd name="T67" fmla="*/ 0 h 30"/>
                <a:gd name="T68" fmla="*/ 136 w 151"/>
                <a:gd name="T69" fmla="*/ 0 h 30"/>
                <a:gd name="T70" fmla="*/ 136 w 151"/>
                <a:gd name="T7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1" h="30">
                  <a:moveTo>
                    <a:pt x="136" y="0"/>
                  </a:move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1"/>
                  </a:lnTo>
                  <a:lnTo>
                    <a:pt x="3" y="23"/>
                  </a:lnTo>
                  <a:lnTo>
                    <a:pt x="4" y="25"/>
                  </a:lnTo>
                  <a:lnTo>
                    <a:pt x="7" y="27"/>
                  </a:lnTo>
                  <a:lnTo>
                    <a:pt x="10" y="29"/>
                  </a:lnTo>
                  <a:lnTo>
                    <a:pt x="13" y="30"/>
                  </a:lnTo>
                  <a:lnTo>
                    <a:pt x="15" y="30"/>
                  </a:lnTo>
                  <a:lnTo>
                    <a:pt x="136" y="30"/>
                  </a:lnTo>
                  <a:lnTo>
                    <a:pt x="139" y="30"/>
                  </a:lnTo>
                  <a:lnTo>
                    <a:pt x="141" y="29"/>
                  </a:lnTo>
                  <a:lnTo>
                    <a:pt x="145" y="27"/>
                  </a:lnTo>
                  <a:lnTo>
                    <a:pt x="147" y="25"/>
                  </a:lnTo>
                  <a:lnTo>
                    <a:pt x="148" y="23"/>
                  </a:lnTo>
                  <a:lnTo>
                    <a:pt x="150" y="21"/>
                  </a:lnTo>
                  <a:lnTo>
                    <a:pt x="150" y="18"/>
                  </a:lnTo>
                  <a:lnTo>
                    <a:pt x="151" y="15"/>
                  </a:lnTo>
                  <a:lnTo>
                    <a:pt x="150" y="11"/>
                  </a:lnTo>
                  <a:lnTo>
                    <a:pt x="150" y="9"/>
                  </a:lnTo>
                  <a:lnTo>
                    <a:pt x="148" y="6"/>
                  </a:lnTo>
                  <a:lnTo>
                    <a:pt x="147" y="4"/>
                  </a:lnTo>
                  <a:lnTo>
                    <a:pt x="145" y="2"/>
                  </a:lnTo>
                  <a:lnTo>
                    <a:pt x="141" y="1"/>
                  </a:lnTo>
                  <a:lnTo>
                    <a:pt x="138" y="0"/>
                  </a:lnTo>
                  <a:lnTo>
                    <a:pt x="136" y="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49"/>
            <p:cNvSpPr>
              <a:spLocks/>
            </p:cNvSpPr>
            <p:nvPr/>
          </p:nvSpPr>
          <p:spPr bwMode="auto">
            <a:xfrm>
              <a:off x="2416297" y="2708003"/>
              <a:ext cx="49213" cy="9525"/>
            </a:xfrm>
            <a:custGeom>
              <a:avLst/>
              <a:gdLst>
                <a:gd name="T0" fmla="*/ 136 w 151"/>
                <a:gd name="T1" fmla="*/ 0 h 30"/>
                <a:gd name="T2" fmla="*/ 15 w 151"/>
                <a:gd name="T3" fmla="*/ 0 h 30"/>
                <a:gd name="T4" fmla="*/ 13 w 151"/>
                <a:gd name="T5" fmla="*/ 0 h 30"/>
                <a:gd name="T6" fmla="*/ 10 w 151"/>
                <a:gd name="T7" fmla="*/ 1 h 30"/>
                <a:gd name="T8" fmla="*/ 7 w 151"/>
                <a:gd name="T9" fmla="*/ 3 h 30"/>
                <a:gd name="T10" fmla="*/ 4 w 151"/>
                <a:gd name="T11" fmla="*/ 4 h 30"/>
                <a:gd name="T12" fmla="*/ 3 w 151"/>
                <a:gd name="T13" fmla="*/ 6 h 30"/>
                <a:gd name="T14" fmla="*/ 1 w 151"/>
                <a:gd name="T15" fmla="*/ 9 h 30"/>
                <a:gd name="T16" fmla="*/ 1 w 151"/>
                <a:gd name="T17" fmla="*/ 11 h 30"/>
                <a:gd name="T18" fmla="*/ 0 w 151"/>
                <a:gd name="T19" fmla="*/ 15 h 30"/>
                <a:gd name="T20" fmla="*/ 1 w 151"/>
                <a:gd name="T21" fmla="*/ 18 h 30"/>
                <a:gd name="T22" fmla="*/ 1 w 151"/>
                <a:gd name="T23" fmla="*/ 21 h 30"/>
                <a:gd name="T24" fmla="*/ 3 w 151"/>
                <a:gd name="T25" fmla="*/ 23 h 30"/>
                <a:gd name="T26" fmla="*/ 4 w 151"/>
                <a:gd name="T27" fmla="*/ 25 h 30"/>
                <a:gd name="T28" fmla="*/ 7 w 151"/>
                <a:gd name="T29" fmla="*/ 27 h 30"/>
                <a:gd name="T30" fmla="*/ 10 w 151"/>
                <a:gd name="T31" fmla="*/ 29 h 30"/>
                <a:gd name="T32" fmla="*/ 13 w 151"/>
                <a:gd name="T33" fmla="*/ 30 h 30"/>
                <a:gd name="T34" fmla="*/ 15 w 151"/>
                <a:gd name="T35" fmla="*/ 30 h 30"/>
                <a:gd name="T36" fmla="*/ 136 w 151"/>
                <a:gd name="T37" fmla="*/ 30 h 30"/>
                <a:gd name="T38" fmla="*/ 139 w 151"/>
                <a:gd name="T39" fmla="*/ 30 h 30"/>
                <a:gd name="T40" fmla="*/ 141 w 151"/>
                <a:gd name="T41" fmla="*/ 29 h 30"/>
                <a:gd name="T42" fmla="*/ 145 w 151"/>
                <a:gd name="T43" fmla="*/ 27 h 30"/>
                <a:gd name="T44" fmla="*/ 147 w 151"/>
                <a:gd name="T45" fmla="*/ 25 h 30"/>
                <a:gd name="T46" fmla="*/ 148 w 151"/>
                <a:gd name="T47" fmla="*/ 23 h 30"/>
                <a:gd name="T48" fmla="*/ 150 w 151"/>
                <a:gd name="T49" fmla="*/ 21 h 30"/>
                <a:gd name="T50" fmla="*/ 150 w 151"/>
                <a:gd name="T51" fmla="*/ 18 h 30"/>
                <a:gd name="T52" fmla="*/ 151 w 151"/>
                <a:gd name="T53" fmla="*/ 15 h 30"/>
                <a:gd name="T54" fmla="*/ 150 w 151"/>
                <a:gd name="T55" fmla="*/ 11 h 30"/>
                <a:gd name="T56" fmla="*/ 150 w 151"/>
                <a:gd name="T57" fmla="*/ 9 h 30"/>
                <a:gd name="T58" fmla="*/ 148 w 151"/>
                <a:gd name="T59" fmla="*/ 6 h 30"/>
                <a:gd name="T60" fmla="*/ 147 w 151"/>
                <a:gd name="T61" fmla="*/ 4 h 30"/>
                <a:gd name="T62" fmla="*/ 145 w 151"/>
                <a:gd name="T63" fmla="*/ 3 h 30"/>
                <a:gd name="T64" fmla="*/ 141 w 151"/>
                <a:gd name="T65" fmla="*/ 1 h 30"/>
                <a:gd name="T66" fmla="*/ 139 w 151"/>
                <a:gd name="T67" fmla="*/ 1 h 30"/>
                <a:gd name="T68" fmla="*/ 136 w 15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" h="30">
                  <a:moveTo>
                    <a:pt x="136" y="0"/>
                  </a:move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7" y="3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1"/>
                  </a:lnTo>
                  <a:lnTo>
                    <a:pt x="3" y="23"/>
                  </a:lnTo>
                  <a:lnTo>
                    <a:pt x="4" y="25"/>
                  </a:lnTo>
                  <a:lnTo>
                    <a:pt x="7" y="27"/>
                  </a:lnTo>
                  <a:lnTo>
                    <a:pt x="10" y="29"/>
                  </a:lnTo>
                  <a:lnTo>
                    <a:pt x="13" y="30"/>
                  </a:lnTo>
                  <a:lnTo>
                    <a:pt x="15" y="30"/>
                  </a:lnTo>
                  <a:lnTo>
                    <a:pt x="136" y="30"/>
                  </a:lnTo>
                  <a:lnTo>
                    <a:pt x="139" y="30"/>
                  </a:lnTo>
                  <a:lnTo>
                    <a:pt x="141" y="29"/>
                  </a:lnTo>
                  <a:lnTo>
                    <a:pt x="145" y="27"/>
                  </a:lnTo>
                  <a:lnTo>
                    <a:pt x="147" y="25"/>
                  </a:lnTo>
                  <a:lnTo>
                    <a:pt x="148" y="23"/>
                  </a:lnTo>
                  <a:lnTo>
                    <a:pt x="150" y="21"/>
                  </a:lnTo>
                  <a:lnTo>
                    <a:pt x="150" y="18"/>
                  </a:lnTo>
                  <a:lnTo>
                    <a:pt x="151" y="15"/>
                  </a:lnTo>
                  <a:lnTo>
                    <a:pt x="150" y="11"/>
                  </a:lnTo>
                  <a:lnTo>
                    <a:pt x="150" y="9"/>
                  </a:lnTo>
                  <a:lnTo>
                    <a:pt x="148" y="6"/>
                  </a:lnTo>
                  <a:lnTo>
                    <a:pt x="147" y="4"/>
                  </a:lnTo>
                  <a:lnTo>
                    <a:pt x="145" y="3"/>
                  </a:lnTo>
                  <a:lnTo>
                    <a:pt x="141" y="1"/>
                  </a:lnTo>
                  <a:lnTo>
                    <a:pt x="139" y="1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50"/>
            <p:cNvSpPr>
              <a:spLocks/>
            </p:cNvSpPr>
            <p:nvPr/>
          </p:nvSpPr>
          <p:spPr bwMode="auto">
            <a:xfrm>
              <a:off x="2311522" y="2688953"/>
              <a:ext cx="38100" cy="38100"/>
            </a:xfrm>
            <a:custGeom>
              <a:avLst/>
              <a:gdLst>
                <a:gd name="T0" fmla="*/ 116 w 120"/>
                <a:gd name="T1" fmla="*/ 25 h 120"/>
                <a:gd name="T2" fmla="*/ 119 w 120"/>
                <a:gd name="T3" fmla="*/ 20 h 120"/>
                <a:gd name="T4" fmla="*/ 120 w 120"/>
                <a:gd name="T5" fmla="*/ 15 h 120"/>
                <a:gd name="T6" fmla="*/ 119 w 120"/>
                <a:gd name="T7" fmla="*/ 9 h 120"/>
                <a:gd name="T8" fmla="*/ 116 w 120"/>
                <a:gd name="T9" fmla="*/ 4 h 120"/>
                <a:gd name="T10" fmla="*/ 110 w 120"/>
                <a:gd name="T11" fmla="*/ 1 h 120"/>
                <a:gd name="T12" fmla="*/ 105 w 120"/>
                <a:gd name="T13" fmla="*/ 0 h 120"/>
                <a:gd name="T14" fmla="*/ 100 w 120"/>
                <a:gd name="T15" fmla="*/ 1 h 120"/>
                <a:gd name="T16" fmla="*/ 94 w 120"/>
                <a:gd name="T17" fmla="*/ 4 h 120"/>
                <a:gd name="T18" fmla="*/ 26 w 120"/>
                <a:gd name="T19" fmla="*/ 4 h 120"/>
                <a:gd name="T20" fmla="*/ 20 w 120"/>
                <a:gd name="T21" fmla="*/ 1 h 120"/>
                <a:gd name="T22" fmla="*/ 15 w 120"/>
                <a:gd name="T23" fmla="*/ 0 h 120"/>
                <a:gd name="T24" fmla="*/ 9 w 120"/>
                <a:gd name="T25" fmla="*/ 1 h 120"/>
                <a:gd name="T26" fmla="*/ 4 w 120"/>
                <a:gd name="T27" fmla="*/ 4 h 120"/>
                <a:gd name="T28" fmla="*/ 1 w 120"/>
                <a:gd name="T29" fmla="*/ 9 h 120"/>
                <a:gd name="T30" fmla="*/ 0 w 120"/>
                <a:gd name="T31" fmla="*/ 15 h 120"/>
                <a:gd name="T32" fmla="*/ 1 w 120"/>
                <a:gd name="T33" fmla="*/ 20 h 120"/>
                <a:gd name="T34" fmla="*/ 4 w 120"/>
                <a:gd name="T35" fmla="*/ 25 h 120"/>
                <a:gd name="T36" fmla="*/ 4 w 120"/>
                <a:gd name="T37" fmla="*/ 94 h 120"/>
                <a:gd name="T38" fmla="*/ 1 w 120"/>
                <a:gd name="T39" fmla="*/ 99 h 120"/>
                <a:gd name="T40" fmla="*/ 0 w 120"/>
                <a:gd name="T41" fmla="*/ 105 h 120"/>
                <a:gd name="T42" fmla="*/ 1 w 120"/>
                <a:gd name="T43" fmla="*/ 111 h 120"/>
                <a:gd name="T44" fmla="*/ 4 w 120"/>
                <a:gd name="T45" fmla="*/ 115 h 120"/>
                <a:gd name="T46" fmla="*/ 9 w 120"/>
                <a:gd name="T47" fmla="*/ 119 h 120"/>
                <a:gd name="T48" fmla="*/ 15 w 120"/>
                <a:gd name="T49" fmla="*/ 120 h 120"/>
                <a:gd name="T50" fmla="*/ 20 w 120"/>
                <a:gd name="T51" fmla="*/ 119 h 120"/>
                <a:gd name="T52" fmla="*/ 26 w 120"/>
                <a:gd name="T53" fmla="*/ 115 h 120"/>
                <a:gd name="T54" fmla="*/ 94 w 120"/>
                <a:gd name="T55" fmla="*/ 115 h 120"/>
                <a:gd name="T56" fmla="*/ 100 w 120"/>
                <a:gd name="T57" fmla="*/ 119 h 120"/>
                <a:gd name="T58" fmla="*/ 105 w 120"/>
                <a:gd name="T59" fmla="*/ 120 h 120"/>
                <a:gd name="T60" fmla="*/ 110 w 120"/>
                <a:gd name="T61" fmla="*/ 119 h 120"/>
                <a:gd name="T62" fmla="*/ 116 w 120"/>
                <a:gd name="T63" fmla="*/ 115 h 120"/>
                <a:gd name="T64" fmla="*/ 119 w 120"/>
                <a:gd name="T65" fmla="*/ 111 h 120"/>
                <a:gd name="T66" fmla="*/ 120 w 120"/>
                <a:gd name="T67" fmla="*/ 105 h 120"/>
                <a:gd name="T68" fmla="*/ 119 w 120"/>
                <a:gd name="T69" fmla="*/ 99 h 120"/>
                <a:gd name="T70" fmla="*/ 116 w 120"/>
                <a:gd name="T71" fmla="*/ 9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0" h="120">
                  <a:moveTo>
                    <a:pt x="81" y="60"/>
                  </a:moveTo>
                  <a:lnTo>
                    <a:pt x="116" y="25"/>
                  </a:lnTo>
                  <a:lnTo>
                    <a:pt x="118" y="23"/>
                  </a:lnTo>
                  <a:lnTo>
                    <a:pt x="119" y="20"/>
                  </a:lnTo>
                  <a:lnTo>
                    <a:pt x="120" y="18"/>
                  </a:lnTo>
                  <a:lnTo>
                    <a:pt x="120" y="15"/>
                  </a:lnTo>
                  <a:lnTo>
                    <a:pt x="120" y="11"/>
                  </a:lnTo>
                  <a:lnTo>
                    <a:pt x="119" y="9"/>
                  </a:lnTo>
                  <a:lnTo>
                    <a:pt x="118" y="6"/>
                  </a:lnTo>
                  <a:lnTo>
                    <a:pt x="116" y="4"/>
                  </a:lnTo>
                  <a:lnTo>
                    <a:pt x="114" y="2"/>
                  </a:lnTo>
                  <a:lnTo>
                    <a:pt x="110" y="1"/>
                  </a:lnTo>
                  <a:lnTo>
                    <a:pt x="108" y="0"/>
                  </a:lnTo>
                  <a:lnTo>
                    <a:pt x="105" y="0"/>
                  </a:lnTo>
                  <a:lnTo>
                    <a:pt x="102" y="0"/>
                  </a:lnTo>
                  <a:lnTo>
                    <a:pt x="100" y="1"/>
                  </a:lnTo>
                  <a:lnTo>
                    <a:pt x="96" y="2"/>
                  </a:lnTo>
                  <a:lnTo>
                    <a:pt x="94" y="4"/>
                  </a:lnTo>
                  <a:lnTo>
                    <a:pt x="60" y="38"/>
                  </a:lnTo>
                  <a:lnTo>
                    <a:pt x="26" y="4"/>
                  </a:lnTo>
                  <a:lnTo>
                    <a:pt x="23" y="2"/>
                  </a:lnTo>
                  <a:lnTo>
                    <a:pt x="20" y="1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4" y="25"/>
                  </a:lnTo>
                  <a:lnTo>
                    <a:pt x="39" y="60"/>
                  </a:lnTo>
                  <a:lnTo>
                    <a:pt x="4" y="94"/>
                  </a:lnTo>
                  <a:lnTo>
                    <a:pt x="2" y="97"/>
                  </a:lnTo>
                  <a:lnTo>
                    <a:pt x="1" y="99"/>
                  </a:lnTo>
                  <a:lnTo>
                    <a:pt x="0" y="102"/>
                  </a:lnTo>
                  <a:lnTo>
                    <a:pt x="0" y="105"/>
                  </a:lnTo>
                  <a:lnTo>
                    <a:pt x="0" y="108"/>
                  </a:lnTo>
                  <a:lnTo>
                    <a:pt x="1" y="111"/>
                  </a:lnTo>
                  <a:lnTo>
                    <a:pt x="2" y="113"/>
                  </a:lnTo>
                  <a:lnTo>
                    <a:pt x="4" y="115"/>
                  </a:lnTo>
                  <a:lnTo>
                    <a:pt x="6" y="117"/>
                  </a:lnTo>
                  <a:lnTo>
                    <a:pt x="9" y="119"/>
                  </a:lnTo>
                  <a:lnTo>
                    <a:pt x="12" y="120"/>
                  </a:lnTo>
                  <a:lnTo>
                    <a:pt x="15" y="120"/>
                  </a:lnTo>
                  <a:lnTo>
                    <a:pt x="17" y="120"/>
                  </a:lnTo>
                  <a:lnTo>
                    <a:pt x="20" y="119"/>
                  </a:lnTo>
                  <a:lnTo>
                    <a:pt x="23" y="117"/>
                  </a:lnTo>
                  <a:lnTo>
                    <a:pt x="26" y="115"/>
                  </a:lnTo>
                  <a:lnTo>
                    <a:pt x="60" y="81"/>
                  </a:lnTo>
                  <a:lnTo>
                    <a:pt x="94" y="115"/>
                  </a:lnTo>
                  <a:lnTo>
                    <a:pt x="96" y="117"/>
                  </a:lnTo>
                  <a:lnTo>
                    <a:pt x="100" y="119"/>
                  </a:lnTo>
                  <a:lnTo>
                    <a:pt x="102" y="120"/>
                  </a:lnTo>
                  <a:lnTo>
                    <a:pt x="105" y="120"/>
                  </a:lnTo>
                  <a:lnTo>
                    <a:pt x="108" y="120"/>
                  </a:lnTo>
                  <a:lnTo>
                    <a:pt x="110" y="119"/>
                  </a:lnTo>
                  <a:lnTo>
                    <a:pt x="114" y="117"/>
                  </a:lnTo>
                  <a:lnTo>
                    <a:pt x="116" y="115"/>
                  </a:lnTo>
                  <a:lnTo>
                    <a:pt x="118" y="113"/>
                  </a:lnTo>
                  <a:lnTo>
                    <a:pt x="119" y="111"/>
                  </a:lnTo>
                  <a:lnTo>
                    <a:pt x="120" y="108"/>
                  </a:lnTo>
                  <a:lnTo>
                    <a:pt x="120" y="105"/>
                  </a:lnTo>
                  <a:lnTo>
                    <a:pt x="120" y="102"/>
                  </a:lnTo>
                  <a:lnTo>
                    <a:pt x="119" y="99"/>
                  </a:lnTo>
                  <a:lnTo>
                    <a:pt x="118" y="97"/>
                  </a:lnTo>
                  <a:lnTo>
                    <a:pt x="116" y="94"/>
                  </a:lnTo>
                  <a:lnTo>
                    <a:pt x="81" y="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439191" y="1702976"/>
            <a:ext cx="214688" cy="215881"/>
            <a:chOff x="6439191" y="1702976"/>
            <a:chExt cx="214688" cy="215881"/>
          </a:xfrm>
        </p:grpSpPr>
        <p:sp>
          <p:nvSpPr>
            <p:cNvPr id="158" name="Freeform 170"/>
            <p:cNvSpPr>
              <a:spLocks noEditPoints="1"/>
            </p:cNvSpPr>
            <p:nvPr/>
          </p:nvSpPr>
          <p:spPr bwMode="auto">
            <a:xfrm>
              <a:off x="6439191" y="1702976"/>
              <a:ext cx="214688" cy="215881"/>
            </a:xfrm>
            <a:custGeom>
              <a:avLst/>
              <a:gdLst>
                <a:gd name="T0" fmla="*/ 421 w 902"/>
                <a:gd name="T1" fmla="*/ 269 h 901"/>
                <a:gd name="T2" fmla="*/ 721 w 902"/>
                <a:gd name="T3" fmla="*/ 405 h 901"/>
                <a:gd name="T4" fmla="*/ 722 w 902"/>
                <a:gd name="T5" fmla="*/ 411 h 901"/>
                <a:gd name="T6" fmla="*/ 726 w 902"/>
                <a:gd name="T7" fmla="*/ 416 h 901"/>
                <a:gd name="T8" fmla="*/ 731 w 902"/>
                <a:gd name="T9" fmla="*/ 419 h 901"/>
                <a:gd name="T10" fmla="*/ 736 w 902"/>
                <a:gd name="T11" fmla="*/ 420 h 901"/>
                <a:gd name="T12" fmla="*/ 871 w 902"/>
                <a:gd name="T13" fmla="*/ 871 h 901"/>
                <a:gd name="T14" fmla="*/ 31 w 902"/>
                <a:gd name="T15" fmla="*/ 630 h 901"/>
                <a:gd name="T16" fmla="*/ 331 w 902"/>
                <a:gd name="T17" fmla="*/ 30 h 901"/>
                <a:gd name="T18" fmla="*/ 331 w 902"/>
                <a:gd name="T19" fmla="*/ 168 h 901"/>
                <a:gd name="T20" fmla="*/ 334 w 902"/>
                <a:gd name="T21" fmla="*/ 173 h 901"/>
                <a:gd name="T22" fmla="*/ 337 w 902"/>
                <a:gd name="T23" fmla="*/ 177 h 901"/>
                <a:gd name="T24" fmla="*/ 343 w 902"/>
                <a:gd name="T25" fmla="*/ 179 h 901"/>
                <a:gd name="T26" fmla="*/ 482 w 902"/>
                <a:gd name="T27" fmla="*/ 179 h 901"/>
                <a:gd name="T28" fmla="*/ 406 w 902"/>
                <a:gd name="T29" fmla="*/ 239 h 901"/>
                <a:gd name="T30" fmla="*/ 400 w 902"/>
                <a:gd name="T31" fmla="*/ 240 h 901"/>
                <a:gd name="T32" fmla="*/ 395 w 902"/>
                <a:gd name="T33" fmla="*/ 245 h 901"/>
                <a:gd name="T34" fmla="*/ 392 w 902"/>
                <a:gd name="T35" fmla="*/ 249 h 901"/>
                <a:gd name="T36" fmla="*/ 391 w 902"/>
                <a:gd name="T37" fmla="*/ 254 h 901"/>
                <a:gd name="T38" fmla="*/ 31 w 902"/>
                <a:gd name="T39" fmla="*/ 630 h 901"/>
                <a:gd name="T40" fmla="*/ 460 w 902"/>
                <a:gd name="T41" fmla="*/ 150 h 901"/>
                <a:gd name="T42" fmla="*/ 361 w 902"/>
                <a:gd name="T43" fmla="*/ 52 h 901"/>
                <a:gd name="T44" fmla="*/ 851 w 902"/>
                <a:gd name="T45" fmla="*/ 390 h 901"/>
                <a:gd name="T46" fmla="*/ 751 w 902"/>
                <a:gd name="T47" fmla="*/ 292 h 901"/>
                <a:gd name="T48" fmla="*/ 747 w 902"/>
                <a:gd name="T49" fmla="*/ 244 h 901"/>
                <a:gd name="T50" fmla="*/ 743 w 902"/>
                <a:gd name="T51" fmla="*/ 240 h 901"/>
                <a:gd name="T52" fmla="*/ 736 w 902"/>
                <a:gd name="T53" fmla="*/ 239 h 901"/>
                <a:gd name="T54" fmla="*/ 512 w 902"/>
                <a:gd name="T55" fmla="*/ 164 h 901"/>
                <a:gd name="T56" fmla="*/ 507 w 902"/>
                <a:gd name="T57" fmla="*/ 154 h 901"/>
                <a:gd name="T58" fmla="*/ 354 w 902"/>
                <a:gd name="T59" fmla="*/ 2 h 901"/>
                <a:gd name="T60" fmla="*/ 349 w 902"/>
                <a:gd name="T61" fmla="*/ 0 h 901"/>
                <a:gd name="T62" fmla="*/ 15 w 902"/>
                <a:gd name="T63" fmla="*/ 0 h 901"/>
                <a:gd name="T64" fmla="*/ 10 w 902"/>
                <a:gd name="T65" fmla="*/ 1 h 901"/>
                <a:gd name="T66" fmla="*/ 6 w 902"/>
                <a:gd name="T67" fmla="*/ 4 h 901"/>
                <a:gd name="T68" fmla="*/ 2 w 902"/>
                <a:gd name="T69" fmla="*/ 9 h 901"/>
                <a:gd name="T70" fmla="*/ 0 w 902"/>
                <a:gd name="T71" fmla="*/ 15 h 901"/>
                <a:gd name="T72" fmla="*/ 1 w 902"/>
                <a:gd name="T73" fmla="*/ 648 h 901"/>
                <a:gd name="T74" fmla="*/ 3 w 902"/>
                <a:gd name="T75" fmla="*/ 654 h 901"/>
                <a:gd name="T76" fmla="*/ 8 w 902"/>
                <a:gd name="T77" fmla="*/ 658 h 901"/>
                <a:gd name="T78" fmla="*/ 13 w 902"/>
                <a:gd name="T79" fmla="*/ 660 h 901"/>
                <a:gd name="T80" fmla="*/ 391 w 902"/>
                <a:gd name="T81" fmla="*/ 660 h 901"/>
                <a:gd name="T82" fmla="*/ 392 w 902"/>
                <a:gd name="T83" fmla="*/ 889 h 901"/>
                <a:gd name="T84" fmla="*/ 394 w 902"/>
                <a:gd name="T85" fmla="*/ 894 h 901"/>
                <a:gd name="T86" fmla="*/ 398 w 902"/>
                <a:gd name="T87" fmla="*/ 898 h 901"/>
                <a:gd name="T88" fmla="*/ 404 w 902"/>
                <a:gd name="T89" fmla="*/ 900 h 901"/>
                <a:gd name="T90" fmla="*/ 887 w 902"/>
                <a:gd name="T91" fmla="*/ 901 h 901"/>
                <a:gd name="T92" fmla="*/ 893 w 902"/>
                <a:gd name="T93" fmla="*/ 900 h 901"/>
                <a:gd name="T94" fmla="*/ 897 w 902"/>
                <a:gd name="T95" fmla="*/ 897 h 901"/>
                <a:gd name="T96" fmla="*/ 900 w 902"/>
                <a:gd name="T97" fmla="*/ 891 h 901"/>
                <a:gd name="T98" fmla="*/ 902 w 902"/>
                <a:gd name="T99" fmla="*/ 886 h 901"/>
                <a:gd name="T100" fmla="*/ 900 w 902"/>
                <a:gd name="T101" fmla="*/ 400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02" h="901">
                  <a:moveTo>
                    <a:pt x="421" y="871"/>
                  </a:moveTo>
                  <a:lnTo>
                    <a:pt x="421" y="269"/>
                  </a:lnTo>
                  <a:lnTo>
                    <a:pt x="721" y="269"/>
                  </a:lnTo>
                  <a:lnTo>
                    <a:pt x="721" y="405"/>
                  </a:lnTo>
                  <a:lnTo>
                    <a:pt x="721" y="408"/>
                  </a:lnTo>
                  <a:lnTo>
                    <a:pt x="722" y="411"/>
                  </a:lnTo>
                  <a:lnTo>
                    <a:pt x="725" y="414"/>
                  </a:lnTo>
                  <a:lnTo>
                    <a:pt x="726" y="416"/>
                  </a:lnTo>
                  <a:lnTo>
                    <a:pt x="728" y="417"/>
                  </a:lnTo>
                  <a:lnTo>
                    <a:pt x="731" y="419"/>
                  </a:lnTo>
                  <a:lnTo>
                    <a:pt x="733" y="419"/>
                  </a:lnTo>
                  <a:lnTo>
                    <a:pt x="736" y="420"/>
                  </a:lnTo>
                  <a:lnTo>
                    <a:pt x="871" y="420"/>
                  </a:lnTo>
                  <a:lnTo>
                    <a:pt x="871" y="871"/>
                  </a:lnTo>
                  <a:lnTo>
                    <a:pt x="421" y="871"/>
                  </a:lnTo>
                  <a:close/>
                  <a:moveTo>
                    <a:pt x="31" y="630"/>
                  </a:moveTo>
                  <a:lnTo>
                    <a:pt x="31" y="30"/>
                  </a:lnTo>
                  <a:lnTo>
                    <a:pt x="331" y="30"/>
                  </a:lnTo>
                  <a:lnTo>
                    <a:pt x="331" y="164"/>
                  </a:lnTo>
                  <a:lnTo>
                    <a:pt x="331" y="168"/>
                  </a:lnTo>
                  <a:lnTo>
                    <a:pt x="332" y="171"/>
                  </a:lnTo>
                  <a:lnTo>
                    <a:pt x="334" y="173"/>
                  </a:lnTo>
                  <a:lnTo>
                    <a:pt x="335" y="175"/>
                  </a:lnTo>
                  <a:lnTo>
                    <a:pt x="337" y="177"/>
                  </a:lnTo>
                  <a:lnTo>
                    <a:pt x="340" y="178"/>
                  </a:lnTo>
                  <a:lnTo>
                    <a:pt x="343" y="179"/>
                  </a:lnTo>
                  <a:lnTo>
                    <a:pt x="346" y="179"/>
                  </a:lnTo>
                  <a:lnTo>
                    <a:pt x="482" y="179"/>
                  </a:lnTo>
                  <a:lnTo>
                    <a:pt x="482" y="239"/>
                  </a:lnTo>
                  <a:lnTo>
                    <a:pt x="406" y="239"/>
                  </a:lnTo>
                  <a:lnTo>
                    <a:pt x="404" y="239"/>
                  </a:lnTo>
                  <a:lnTo>
                    <a:pt x="400" y="240"/>
                  </a:lnTo>
                  <a:lnTo>
                    <a:pt x="398" y="243"/>
                  </a:lnTo>
                  <a:lnTo>
                    <a:pt x="395" y="245"/>
                  </a:lnTo>
                  <a:lnTo>
                    <a:pt x="394" y="247"/>
                  </a:lnTo>
                  <a:lnTo>
                    <a:pt x="392" y="249"/>
                  </a:lnTo>
                  <a:lnTo>
                    <a:pt x="392" y="252"/>
                  </a:lnTo>
                  <a:lnTo>
                    <a:pt x="391" y="254"/>
                  </a:lnTo>
                  <a:lnTo>
                    <a:pt x="391" y="630"/>
                  </a:lnTo>
                  <a:lnTo>
                    <a:pt x="31" y="630"/>
                  </a:lnTo>
                  <a:close/>
                  <a:moveTo>
                    <a:pt x="361" y="52"/>
                  </a:moveTo>
                  <a:lnTo>
                    <a:pt x="460" y="150"/>
                  </a:lnTo>
                  <a:lnTo>
                    <a:pt x="361" y="150"/>
                  </a:lnTo>
                  <a:lnTo>
                    <a:pt x="361" y="52"/>
                  </a:lnTo>
                  <a:close/>
                  <a:moveTo>
                    <a:pt x="751" y="292"/>
                  </a:moveTo>
                  <a:lnTo>
                    <a:pt x="851" y="390"/>
                  </a:lnTo>
                  <a:lnTo>
                    <a:pt x="751" y="390"/>
                  </a:lnTo>
                  <a:lnTo>
                    <a:pt x="751" y="292"/>
                  </a:lnTo>
                  <a:close/>
                  <a:moveTo>
                    <a:pt x="897" y="395"/>
                  </a:moveTo>
                  <a:lnTo>
                    <a:pt x="747" y="244"/>
                  </a:lnTo>
                  <a:lnTo>
                    <a:pt x="745" y="243"/>
                  </a:lnTo>
                  <a:lnTo>
                    <a:pt x="743" y="240"/>
                  </a:lnTo>
                  <a:lnTo>
                    <a:pt x="740" y="239"/>
                  </a:lnTo>
                  <a:lnTo>
                    <a:pt x="736" y="239"/>
                  </a:lnTo>
                  <a:lnTo>
                    <a:pt x="512" y="239"/>
                  </a:lnTo>
                  <a:lnTo>
                    <a:pt x="512" y="164"/>
                  </a:lnTo>
                  <a:lnTo>
                    <a:pt x="511" y="159"/>
                  </a:lnTo>
                  <a:lnTo>
                    <a:pt x="507" y="154"/>
                  </a:lnTo>
                  <a:lnTo>
                    <a:pt x="357" y="4"/>
                  </a:lnTo>
                  <a:lnTo>
                    <a:pt x="354" y="2"/>
                  </a:lnTo>
                  <a:lnTo>
                    <a:pt x="352" y="1"/>
                  </a:lnTo>
                  <a:lnTo>
                    <a:pt x="349" y="0"/>
                  </a:lnTo>
                  <a:lnTo>
                    <a:pt x="34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6" y="4"/>
                  </a:lnTo>
                  <a:lnTo>
                    <a:pt x="3" y="6"/>
                  </a:lnTo>
                  <a:lnTo>
                    <a:pt x="2" y="9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645"/>
                  </a:lnTo>
                  <a:lnTo>
                    <a:pt x="1" y="648"/>
                  </a:lnTo>
                  <a:lnTo>
                    <a:pt x="2" y="651"/>
                  </a:lnTo>
                  <a:lnTo>
                    <a:pt x="3" y="654"/>
                  </a:lnTo>
                  <a:lnTo>
                    <a:pt x="6" y="656"/>
                  </a:lnTo>
                  <a:lnTo>
                    <a:pt x="8" y="658"/>
                  </a:lnTo>
                  <a:lnTo>
                    <a:pt x="10" y="659"/>
                  </a:lnTo>
                  <a:lnTo>
                    <a:pt x="13" y="660"/>
                  </a:lnTo>
                  <a:lnTo>
                    <a:pt x="15" y="660"/>
                  </a:lnTo>
                  <a:lnTo>
                    <a:pt x="391" y="660"/>
                  </a:lnTo>
                  <a:lnTo>
                    <a:pt x="391" y="886"/>
                  </a:lnTo>
                  <a:lnTo>
                    <a:pt x="392" y="889"/>
                  </a:lnTo>
                  <a:lnTo>
                    <a:pt x="392" y="891"/>
                  </a:lnTo>
                  <a:lnTo>
                    <a:pt x="394" y="894"/>
                  </a:lnTo>
                  <a:lnTo>
                    <a:pt x="395" y="897"/>
                  </a:lnTo>
                  <a:lnTo>
                    <a:pt x="398" y="898"/>
                  </a:lnTo>
                  <a:lnTo>
                    <a:pt x="400" y="900"/>
                  </a:lnTo>
                  <a:lnTo>
                    <a:pt x="404" y="900"/>
                  </a:lnTo>
                  <a:lnTo>
                    <a:pt x="406" y="901"/>
                  </a:lnTo>
                  <a:lnTo>
                    <a:pt x="887" y="901"/>
                  </a:lnTo>
                  <a:lnTo>
                    <a:pt x="889" y="900"/>
                  </a:lnTo>
                  <a:lnTo>
                    <a:pt x="893" y="900"/>
                  </a:lnTo>
                  <a:lnTo>
                    <a:pt x="895" y="898"/>
                  </a:lnTo>
                  <a:lnTo>
                    <a:pt x="897" y="897"/>
                  </a:lnTo>
                  <a:lnTo>
                    <a:pt x="899" y="894"/>
                  </a:lnTo>
                  <a:lnTo>
                    <a:pt x="900" y="891"/>
                  </a:lnTo>
                  <a:lnTo>
                    <a:pt x="901" y="889"/>
                  </a:lnTo>
                  <a:lnTo>
                    <a:pt x="902" y="886"/>
                  </a:lnTo>
                  <a:lnTo>
                    <a:pt x="902" y="405"/>
                  </a:lnTo>
                  <a:lnTo>
                    <a:pt x="900" y="400"/>
                  </a:lnTo>
                  <a:lnTo>
                    <a:pt x="897" y="39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71"/>
            <p:cNvSpPr>
              <a:spLocks/>
            </p:cNvSpPr>
            <p:nvPr/>
          </p:nvSpPr>
          <p:spPr bwMode="auto">
            <a:xfrm>
              <a:off x="6578738" y="1706555"/>
              <a:ext cx="67985" cy="50094"/>
            </a:xfrm>
            <a:custGeom>
              <a:avLst/>
              <a:gdLst>
                <a:gd name="T0" fmla="*/ 2 w 284"/>
                <a:gd name="T1" fmla="*/ 99 h 209"/>
                <a:gd name="T2" fmla="*/ 4 w 284"/>
                <a:gd name="T3" fmla="*/ 101 h 209"/>
                <a:gd name="T4" fmla="*/ 81 w 284"/>
                <a:gd name="T5" fmla="*/ 177 h 209"/>
                <a:gd name="T6" fmla="*/ 86 w 284"/>
                <a:gd name="T7" fmla="*/ 179 h 209"/>
                <a:gd name="T8" fmla="*/ 93 w 284"/>
                <a:gd name="T9" fmla="*/ 179 h 209"/>
                <a:gd name="T10" fmla="*/ 98 w 284"/>
                <a:gd name="T11" fmla="*/ 177 h 209"/>
                <a:gd name="T12" fmla="*/ 102 w 284"/>
                <a:gd name="T13" fmla="*/ 173 h 209"/>
                <a:gd name="T14" fmla="*/ 104 w 284"/>
                <a:gd name="T15" fmla="*/ 168 h 209"/>
                <a:gd name="T16" fmla="*/ 104 w 284"/>
                <a:gd name="T17" fmla="*/ 161 h 209"/>
                <a:gd name="T18" fmla="*/ 102 w 284"/>
                <a:gd name="T19" fmla="*/ 156 h 209"/>
                <a:gd name="T20" fmla="*/ 51 w 284"/>
                <a:gd name="T21" fmla="*/ 106 h 209"/>
                <a:gd name="T22" fmla="*/ 213 w 284"/>
                <a:gd name="T23" fmla="*/ 107 h 209"/>
                <a:gd name="T24" fmla="*/ 231 w 284"/>
                <a:gd name="T25" fmla="*/ 114 h 209"/>
                <a:gd name="T26" fmla="*/ 245 w 284"/>
                <a:gd name="T27" fmla="*/ 126 h 209"/>
                <a:gd name="T28" fmla="*/ 253 w 284"/>
                <a:gd name="T29" fmla="*/ 142 h 209"/>
                <a:gd name="T30" fmla="*/ 254 w 284"/>
                <a:gd name="T31" fmla="*/ 194 h 209"/>
                <a:gd name="T32" fmla="*/ 256 w 284"/>
                <a:gd name="T33" fmla="*/ 201 h 209"/>
                <a:gd name="T34" fmla="*/ 260 w 284"/>
                <a:gd name="T35" fmla="*/ 205 h 209"/>
                <a:gd name="T36" fmla="*/ 264 w 284"/>
                <a:gd name="T37" fmla="*/ 208 h 209"/>
                <a:gd name="T38" fmla="*/ 269 w 284"/>
                <a:gd name="T39" fmla="*/ 209 h 209"/>
                <a:gd name="T40" fmla="*/ 276 w 284"/>
                <a:gd name="T41" fmla="*/ 208 h 209"/>
                <a:gd name="T42" fmla="*/ 280 w 284"/>
                <a:gd name="T43" fmla="*/ 205 h 209"/>
                <a:gd name="T44" fmla="*/ 283 w 284"/>
                <a:gd name="T45" fmla="*/ 201 h 209"/>
                <a:gd name="T46" fmla="*/ 284 w 284"/>
                <a:gd name="T47" fmla="*/ 194 h 209"/>
                <a:gd name="T48" fmla="*/ 284 w 284"/>
                <a:gd name="T49" fmla="*/ 142 h 209"/>
                <a:gd name="T50" fmla="*/ 280 w 284"/>
                <a:gd name="T51" fmla="*/ 127 h 209"/>
                <a:gd name="T52" fmla="*/ 274 w 284"/>
                <a:gd name="T53" fmla="*/ 114 h 209"/>
                <a:gd name="T54" fmla="*/ 264 w 284"/>
                <a:gd name="T55" fmla="*/ 102 h 209"/>
                <a:gd name="T56" fmla="*/ 252 w 284"/>
                <a:gd name="T57" fmla="*/ 93 h 209"/>
                <a:gd name="T58" fmla="*/ 239 w 284"/>
                <a:gd name="T59" fmla="*/ 84 h 209"/>
                <a:gd name="T60" fmla="*/ 225 w 284"/>
                <a:gd name="T61" fmla="*/ 79 h 209"/>
                <a:gd name="T62" fmla="*/ 210 w 284"/>
                <a:gd name="T63" fmla="*/ 77 h 209"/>
                <a:gd name="T64" fmla="*/ 51 w 284"/>
                <a:gd name="T65" fmla="*/ 76 h 209"/>
                <a:gd name="T66" fmla="*/ 102 w 284"/>
                <a:gd name="T67" fmla="*/ 23 h 209"/>
                <a:gd name="T68" fmla="*/ 104 w 284"/>
                <a:gd name="T69" fmla="*/ 18 h 209"/>
                <a:gd name="T70" fmla="*/ 104 w 284"/>
                <a:gd name="T71" fmla="*/ 11 h 209"/>
                <a:gd name="T72" fmla="*/ 102 w 284"/>
                <a:gd name="T73" fmla="*/ 6 h 209"/>
                <a:gd name="T74" fmla="*/ 98 w 284"/>
                <a:gd name="T75" fmla="*/ 2 h 209"/>
                <a:gd name="T76" fmla="*/ 93 w 284"/>
                <a:gd name="T77" fmla="*/ 0 h 209"/>
                <a:gd name="T78" fmla="*/ 87 w 284"/>
                <a:gd name="T79" fmla="*/ 0 h 209"/>
                <a:gd name="T80" fmla="*/ 82 w 284"/>
                <a:gd name="T81" fmla="*/ 2 h 209"/>
                <a:gd name="T82" fmla="*/ 4 w 284"/>
                <a:gd name="T83" fmla="*/ 80 h 209"/>
                <a:gd name="T84" fmla="*/ 1 w 284"/>
                <a:gd name="T85" fmla="*/ 85 h 209"/>
                <a:gd name="T86" fmla="*/ 0 w 284"/>
                <a:gd name="T87" fmla="*/ 90 h 209"/>
                <a:gd name="T88" fmla="*/ 0 w 284"/>
                <a:gd name="T89" fmla="*/ 91 h 209"/>
                <a:gd name="T90" fmla="*/ 0 w 284"/>
                <a:gd name="T91" fmla="*/ 9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4" h="209">
                  <a:moveTo>
                    <a:pt x="1" y="97"/>
                  </a:moveTo>
                  <a:lnTo>
                    <a:pt x="2" y="99"/>
                  </a:lnTo>
                  <a:lnTo>
                    <a:pt x="4" y="101"/>
                  </a:lnTo>
                  <a:lnTo>
                    <a:pt x="4" y="101"/>
                  </a:lnTo>
                  <a:lnTo>
                    <a:pt x="79" y="175"/>
                  </a:lnTo>
                  <a:lnTo>
                    <a:pt x="81" y="177"/>
                  </a:lnTo>
                  <a:lnTo>
                    <a:pt x="84" y="178"/>
                  </a:lnTo>
                  <a:lnTo>
                    <a:pt x="86" y="179"/>
                  </a:lnTo>
                  <a:lnTo>
                    <a:pt x="89" y="179"/>
                  </a:lnTo>
                  <a:lnTo>
                    <a:pt x="93" y="179"/>
                  </a:lnTo>
                  <a:lnTo>
                    <a:pt x="95" y="178"/>
                  </a:lnTo>
                  <a:lnTo>
                    <a:pt x="98" y="177"/>
                  </a:lnTo>
                  <a:lnTo>
                    <a:pt x="100" y="175"/>
                  </a:lnTo>
                  <a:lnTo>
                    <a:pt x="102" y="173"/>
                  </a:lnTo>
                  <a:lnTo>
                    <a:pt x="103" y="170"/>
                  </a:lnTo>
                  <a:lnTo>
                    <a:pt x="104" y="168"/>
                  </a:lnTo>
                  <a:lnTo>
                    <a:pt x="104" y="164"/>
                  </a:lnTo>
                  <a:lnTo>
                    <a:pt x="104" y="161"/>
                  </a:lnTo>
                  <a:lnTo>
                    <a:pt x="103" y="159"/>
                  </a:lnTo>
                  <a:lnTo>
                    <a:pt x="102" y="156"/>
                  </a:lnTo>
                  <a:lnTo>
                    <a:pt x="100" y="154"/>
                  </a:lnTo>
                  <a:lnTo>
                    <a:pt x="51" y="106"/>
                  </a:lnTo>
                  <a:lnTo>
                    <a:pt x="204" y="106"/>
                  </a:lnTo>
                  <a:lnTo>
                    <a:pt x="213" y="107"/>
                  </a:lnTo>
                  <a:lnTo>
                    <a:pt x="222" y="110"/>
                  </a:lnTo>
                  <a:lnTo>
                    <a:pt x="231" y="114"/>
                  </a:lnTo>
                  <a:lnTo>
                    <a:pt x="238" y="120"/>
                  </a:lnTo>
                  <a:lnTo>
                    <a:pt x="245" y="126"/>
                  </a:lnTo>
                  <a:lnTo>
                    <a:pt x="250" y="133"/>
                  </a:lnTo>
                  <a:lnTo>
                    <a:pt x="253" y="142"/>
                  </a:lnTo>
                  <a:lnTo>
                    <a:pt x="254" y="149"/>
                  </a:lnTo>
                  <a:lnTo>
                    <a:pt x="254" y="194"/>
                  </a:lnTo>
                  <a:lnTo>
                    <a:pt x="255" y="198"/>
                  </a:lnTo>
                  <a:lnTo>
                    <a:pt x="256" y="201"/>
                  </a:lnTo>
                  <a:lnTo>
                    <a:pt x="257" y="203"/>
                  </a:lnTo>
                  <a:lnTo>
                    <a:pt x="260" y="205"/>
                  </a:lnTo>
                  <a:lnTo>
                    <a:pt x="262" y="207"/>
                  </a:lnTo>
                  <a:lnTo>
                    <a:pt x="264" y="208"/>
                  </a:lnTo>
                  <a:lnTo>
                    <a:pt x="267" y="209"/>
                  </a:lnTo>
                  <a:lnTo>
                    <a:pt x="269" y="209"/>
                  </a:lnTo>
                  <a:lnTo>
                    <a:pt x="272" y="209"/>
                  </a:lnTo>
                  <a:lnTo>
                    <a:pt x="276" y="208"/>
                  </a:lnTo>
                  <a:lnTo>
                    <a:pt x="278" y="207"/>
                  </a:lnTo>
                  <a:lnTo>
                    <a:pt x="280" y="205"/>
                  </a:lnTo>
                  <a:lnTo>
                    <a:pt x="282" y="203"/>
                  </a:lnTo>
                  <a:lnTo>
                    <a:pt x="283" y="201"/>
                  </a:lnTo>
                  <a:lnTo>
                    <a:pt x="284" y="198"/>
                  </a:lnTo>
                  <a:lnTo>
                    <a:pt x="284" y="194"/>
                  </a:lnTo>
                  <a:lnTo>
                    <a:pt x="284" y="149"/>
                  </a:lnTo>
                  <a:lnTo>
                    <a:pt x="284" y="142"/>
                  </a:lnTo>
                  <a:lnTo>
                    <a:pt x="283" y="135"/>
                  </a:lnTo>
                  <a:lnTo>
                    <a:pt x="280" y="127"/>
                  </a:lnTo>
                  <a:lnTo>
                    <a:pt x="278" y="121"/>
                  </a:lnTo>
                  <a:lnTo>
                    <a:pt x="274" y="114"/>
                  </a:lnTo>
                  <a:lnTo>
                    <a:pt x="269" y="108"/>
                  </a:lnTo>
                  <a:lnTo>
                    <a:pt x="264" y="102"/>
                  </a:lnTo>
                  <a:lnTo>
                    <a:pt x="259" y="97"/>
                  </a:lnTo>
                  <a:lnTo>
                    <a:pt x="252" y="93"/>
                  </a:lnTo>
                  <a:lnTo>
                    <a:pt x="246" y="88"/>
                  </a:lnTo>
                  <a:lnTo>
                    <a:pt x="239" y="84"/>
                  </a:lnTo>
                  <a:lnTo>
                    <a:pt x="232" y="81"/>
                  </a:lnTo>
                  <a:lnTo>
                    <a:pt x="225" y="79"/>
                  </a:lnTo>
                  <a:lnTo>
                    <a:pt x="218" y="78"/>
                  </a:lnTo>
                  <a:lnTo>
                    <a:pt x="210" y="77"/>
                  </a:lnTo>
                  <a:lnTo>
                    <a:pt x="204" y="76"/>
                  </a:lnTo>
                  <a:lnTo>
                    <a:pt x="51" y="76"/>
                  </a:lnTo>
                  <a:lnTo>
                    <a:pt x="101" y="25"/>
                  </a:lnTo>
                  <a:lnTo>
                    <a:pt x="102" y="23"/>
                  </a:lnTo>
                  <a:lnTo>
                    <a:pt x="104" y="20"/>
                  </a:lnTo>
                  <a:lnTo>
                    <a:pt x="104" y="18"/>
                  </a:lnTo>
                  <a:lnTo>
                    <a:pt x="106" y="15"/>
                  </a:lnTo>
                  <a:lnTo>
                    <a:pt x="104" y="11"/>
                  </a:lnTo>
                  <a:lnTo>
                    <a:pt x="104" y="9"/>
                  </a:lnTo>
                  <a:lnTo>
                    <a:pt x="102" y="6"/>
                  </a:lnTo>
                  <a:lnTo>
                    <a:pt x="101" y="4"/>
                  </a:lnTo>
                  <a:lnTo>
                    <a:pt x="98" y="2"/>
                  </a:lnTo>
                  <a:lnTo>
                    <a:pt x="96" y="1"/>
                  </a:lnTo>
                  <a:lnTo>
                    <a:pt x="93" y="0"/>
                  </a:lnTo>
                  <a:lnTo>
                    <a:pt x="91" y="0"/>
                  </a:lnTo>
                  <a:lnTo>
                    <a:pt x="87" y="0"/>
                  </a:lnTo>
                  <a:lnTo>
                    <a:pt x="84" y="1"/>
                  </a:lnTo>
                  <a:lnTo>
                    <a:pt x="82" y="2"/>
                  </a:lnTo>
                  <a:lnTo>
                    <a:pt x="80" y="4"/>
                  </a:lnTo>
                  <a:lnTo>
                    <a:pt x="4" y="80"/>
                  </a:lnTo>
                  <a:lnTo>
                    <a:pt x="2" y="83"/>
                  </a:lnTo>
                  <a:lnTo>
                    <a:pt x="1" y="85"/>
                  </a:lnTo>
                  <a:lnTo>
                    <a:pt x="0" y="87"/>
                  </a:lnTo>
                  <a:lnTo>
                    <a:pt x="0" y="90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72"/>
            <p:cNvSpPr>
              <a:spLocks/>
            </p:cNvSpPr>
            <p:nvPr/>
          </p:nvSpPr>
          <p:spPr bwMode="auto">
            <a:xfrm>
              <a:off x="6446347" y="1871149"/>
              <a:ext cx="67985" cy="44131"/>
            </a:xfrm>
            <a:custGeom>
              <a:avLst/>
              <a:gdLst>
                <a:gd name="T0" fmla="*/ 283 w 285"/>
                <a:gd name="T1" fmla="*/ 83 h 182"/>
                <a:gd name="T2" fmla="*/ 206 w 285"/>
                <a:gd name="T3" fmla="*/ 6 h 182"/>
                <a:gd name="T4" fmla="*/ 200 w 285"/>
                <a:gd name="T5" fmla="*/ 3 h 182"/>
                <a:gd name="T6" fmla="*/ 195 w 285"/>
                <a:gd name="T7" fmla="*/ 2 h 182"/>
                <a:gd name="T8" fmla="*/ 190 w 285"/>
                <a:gd name="T9" fmla="*/ 3 h 182"/>
                <a:gd name="T10" fmla="*/ 184 w 285"/>
                <a:gd name="T11" fmla="*/ 6 h 182"/>
                <a:gd name="T12" fmla="*/ 181 w 285"/>
                <a:gd name="T13" fmla="*/ 12 h 182"/>
                <a:gd name="T14" fmla="*/ 180 w 285"/>
                <a:gd name="T15" fmla="*/ 17 h 182"/>
                <a:gd name="T16" fmla="*/ 181 w 285"/>
                <a:gd name="T17" fmla="*/ 22 h 182"/>
                <a:gd name="T18" fmla="*/ 184 w 285"/>
                <a:gd name="T19" fmla="*/ 28 h 182"/>
                <a:gd name="T20" fmla="*/ 81 w 285"/>
                <a:gd name="T21" fmla="*/ 77 h 182"/>
                <a:gd name="T22" fmla="*/ 64 w 285"/>
                <a:gd name="T23" fmla="*/ 75 h 182"/>
                <a:gd name="T24" fmla="*/ 47 w 285"/>
                <a:gd name="T25" fmla="*/ 70 h 182"/>
                <a:gd name="T26" fmla="*/ 35 w 285"/>
                <a:gd name="T27" fmla="*/ 60 h 182"/>
                <a:gd name="T28" fmla="*/ 31 w 285"/>
                <a:gd name="T29" fmla="*/ 53 h 182"/>
                <a:gd name="T30" fmla="*/ 30 w 285"/>
                <a:gd name="T31" fmla="*/ 45 h 182"/>
                <a:gd name="T32" fmla="*/ 29 w 285"/>
                <a:gd name="T33" fmla="*/ 13 h 182"/>
                <a:gd name="T34" fmla="*/ 27 w 285"/>
                <a:gd name="T35" fmla="*/ 7 h 182"/>
                <a:gd name="T36" fmla="*/ 23 w 285"/>
                <a:gd name="T37" fmla="*/ 3 h 182"/>
                <a:gd name="T38" fmla="*/ 17 w 285"/>
                <a:gd name="T39" fmla="*/ 1 h 182"/>
                <a:gd name="T40" fmla="*/ 12 w 285"/>
                <a:gd name="T41" fmla="*/ 1 h 182"/>
                <a:gd name="T42" fmla="*/ 7 w 285"/>
                <a:gd name="T43" fmla="*/ 3 h 182"/>
                <a:gd name="T44" fmla="*/ 2 w 285"/>
                <a:gd name="T45" fmla="*/ 7 h 182"/>
                <a:gd name="T46" fmla="*/ 0 w 285"/>
                <a:gd name="T47" fmla="*/ 13 h 182"/>
                <a:gd name="T48" fmla="*/ 0 w 285"/>
                <a:gd name="T49" fmla="*/ 45 h 182"/>
                <a:gd name="T50" fmla="*/ 1 w 285"/>
                <a:gd name="T51" fmla="*/ 60 h 182"/>
                <a:gd name="T52" fmla="*/ 7 w 285"/>
                <a:gd name="T53" fmla="*/ 73 h 182"/>
                <a:gd name="T54" fmla="*/ 15 w 285"/>
                <a:gd name="T55" fmla="*/ 83 h 182"/>
                <a:gd name="T56" fmla="*/ 26 w 285"/>
                <a:gd name="T57" fmla="*/ 92 h 182"/>
                <a:gd name="T58" fmla="*/ 38 w 285"/>
                <a:gd name="T59" fmla="*/ 98 h 182"/>
                <a:gd name="T60" fmla="*/ 52 w 285"/>
                <a:gd name="T61" fmla="*/ 103 h 182"/>
                <a:gd name="T62" fmla="*/ 81 w 285"/>
                <a:gd name="T63" fmla="*/ 107 h 182"/>
                <a:gd name="T64" fmla="*/ 184 w 285"/>
                <a:gd name="T65" fmla="*/ 156 h 182"/>
                <a:gd name="T66" fmla="*/ 181 w 285"/>
                <a:gd name="T67" fmla="*/ 162 h 182"/>
                <a:gd name="T68" fmla="*/ 180 w 285"/>
                <a:gd name="T69" fmla="*/ 167 h 182"/>
                <a:gd name="T70" fmla="*/ 181 w 285"/>
                <a:gd name="T71" fmla="*/ 172 h 182"/>
                <a:gd name="T72" fmla="*/ 184 w 285"/>
                <a:gd name="T73" fmla="*/ 178 h 182"/>
                <a:gd name="T74" fmla="*/ 190 w 285"/>
                <a:gd name="T75" fmla="*/ 181 h 182"/>
                <a:gd name="T76" fmla="*/ 195 w 285"/>
                <a:gd name="T77" fmla="*/ 182 h 182"/>
                <a:gd name="T78" fmla="*/ 200 w 285"/>
                <a:gd name="T79" fmla="*/ 181 h 182"/>
                <a:gd name="T80" fmla="*/ 206 w 285"/>
                <a:gd name="T81" fmla="*/ 178 h 182"/>
                <a:gd name="T82" fmla="*/ 283 w 285"/>
                <a:gd name="T83" fmla="*/ 101 h 182"/>
                <a:gd name="T84" fmla="*/ 285 w 285"/>
                <a:gd name="T85" fmla="*/ 94 h 182"/>
                <a:gd name="T86" fmla="*/ 285 w 285"/>
                <a:gd name="T87" fmla="*/ 89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85" h="182">
                  <a:moveTo>
                    <a:pt x="284" y="86"/>
                  </a:moveTo>
                  <a:lnTo>
                    <a:pt x="283" y="83"/>
                  </a:lnTo>
                  <a:lnTo>
                    <a:pt x="281" y="81"/>
                  </a:lnTo>
                  <a:lnTo>
                    <a:pt x="206" y="6"/>
                  </a:lnTo>
                  <a:lnTo>
                    <a:pt x="204" y="4"/>
                  </a:lnTo>
                  <a:lnTo>
                    <a:pt x="200" y="3"/>
                  </a:lnTo>
                  <a:lnTo>
                    <a:pt x="198" y="2"/>
                  </a:lnTo>
                  <a:lnTo>
                    <a:pt x="195" y="2"/>
                  </a:lnTo>
                  <a:lnTo>
                    <a:pt x="192" y="2"/>
                  </a:lnTo>
                  <a:lnTo>
                    <a:pt x="190" y="3"/>
                  </a:lnTo>
                  <a:lnTo>
                    <a:pt x="186" y="4"/>
                  </a:lnTo>
                  <a:lnTo>
                    <a:pt x="184" y="6"/>
                  </a:lnTo>
                  <a:lnTo>
                    <a:pt x="182" y="9"/>
                  </a:lnTo>
                  <a:lnTo>
                    <a:pt x="181" y="12"/>
                  </a:lnTo>
                  <a:lnTo>
                    <a:pt x="180" y="14"/>
                  </a:lnTo>
                  <a:lnTo>
                    <a:pt x="180" y="17"/>
                  </a:lnTo>
                  <a:lnTo>
                    <a:pt x="180" y="19"/>
                  </a:lnTo>
                  <a:lnTo>
                    <a:pt x="181" y="22"/>
                  </a:lnTo>
                  <a:lnTo>
                    <a:pt x="182" y="25"/>
                  </a:lnTo>
                  <a:lnTo>
                    <a:pt x="184" y="28"/>
                  </a:lnTo>
                  <a:lnTo>
                    <a:pt x="234" y="77"/>
                  </a:lnTo>
                  <a:lnTo>
                    <a:pt x="81" y="77"/>
                  </a:lnTo>
                  <a:lnTo>
                    <a:pt x="73" y="76"/>
                  </a:lnTo>
                  <a:lnTo>
                    <a:pt x="64" y="75"/>
                  </a:lnTo>
                  <a:lnTo>
                    <a:pt x="56" y="73"/>
                  </a:lnTo>
                  <a:lnTo>
                    <a:pt x="47" y="70"/>
                  </a:lnTo>
                  <a:lnTo>
                    <a:pt x="41" y="65"/>
                  </a:lnTo>
                  <a:lnTo>
                    <a:pt x="35" y="60"/>
                  </a:lnTo>
                  <a:lnTo>
                    <a:pt x="32" y="57"/>
                  </a:lnTo>
                  <a:lnTo>
                    <a:pt x="31" y="53"/>
                  </a:lnTo>
                  <a:lnTo>
                    <a:pt x="30" y="49"/>
                  </a:lnTo>
                  <a:lnTo>
                    <a:pt x="30" y="45"/>
                  </a:lnTo>
                  <a:lnTo>
                    <a:pt x="30" y="15"/>
                  </a:lnTo>
                  <a:lnTo>
                    <a:pt x="29" y="13"/>
                  </a:lnTo>
                  <a:lnTo>
                    <a:pt x="28" y="10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1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2" y="1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45"/>
                  </a:lnTo>
                  <a:lnTo>
                    <a:pt x="0" y="52"/>
                  </a:lnTo>
                  <a:lnTo>
                    <a:pt x="1" y="60"/>
                  </a:lnTo>
                  <a:lnTo>
                    <a:pt x="3" y="66"/>
                  </a:lnTo>
                  <a:lnTo>
                    <a:pt x="7" y="73"/>
                  </a:lnTo>
                  <a:lnTo>
                    <a:pt x="11" y="78"/>
                  </a:lnTo>
                  <a:lnTo>
                    <a:pt x="15" y="83"/>
                  </a:lnTo>
                  <a:lnTo>
                    <a:pt x="21" y="88"/>
                  </a:lnTo>
                  <a:lnTo>
                    <a:pt x="26" y="92"/>
                  </a:lnTo>
                  <a:lnTo>
                    <a:pt x="31" y="95"/>
                  </a:lnTo>
                  <a:lnTo>
                    <a:pt x="38" y="98"/>
                  </a:lnTo>
                  <a:lnTo>
                    <a:pt x="44" y="101"/>
                  </a:lnTo>
                  <a:lnTo>
                    <a:pt x="52" y="103"/>
                  </a:lnTo>
                  <a:lnTo>
                    <a:pt x="66" y="106"/>
                  </a:lnTo>
                  <a:lnTo>
                    <a:pt x="81" y="107"/>
                  </a:lnTo>
                  <a:lnTo>
                    <a:pt x="234" y="107"/>
                  </a:lnTo>
                  <a:lnTo>
                    <a:pt x="184" y="156"/>
                  </a:lnTo>
                  <a:lnTo>
                    <a:pt x="182" y="158"/>
                  </a:lnTo>
                  <a:lnTo>
                    <a:pt x="181" y="162"/>
                  </a:lnTo>
                  <a:lnTo>
                    <a:pt x="180" y="164"/>
                  </a:lnTo>
                  <a:lnTo>
                    <a:pt x="180" y="167"/>
                  </a:lnTo>
                  <a:lnTo>
                    <a:pt x="180" y="170"/>
                  </a:lnTo>
                  <a:lnTo>
                    <a:pt x="181" y="172"/>
                  </a:lnTo>
                  <a:lnTo>
                    <a:pt x="182" y="175"/>
                  </a:lnTo>
                  <a:lnTo>
                    <a:pt x="184" y="178"/>
                  </a:lnTo>
                  <a:lnTo>
                    <a:pt x="186" y="180"/>
                  </a:lnTo>
                  <a:lnTo>
                    <a:pt x="190" y="181"/>
                  </a:lnTo>
                  <a:lnTo>
                    <a:pt x="192" y="182"/>
                  </a:lnTo>
                  <a:lnTo>
                    <a:pt x="195" y="182"/>
                  </a:lnTo>
                  <a:lnTo>
                    <a:pt x="198" y="182"/>
                  </a:lnTo>
                  <a:lnTo>
                    <a:pt x="200" y="181"/>
                  </a:lnTo>
                  <a:lnTo>
                    <a:pt x="204" y="180"/>
                  </a:lnTo>
                  <a:lnTo>
                    <a:pt x="206" y="178"/>
                  </a:lnTo>
                  <a:lnTo>
                    <a:pt x="281" y="103"/>
                  </a:lnTo>
                  <a:lnTo>
                    <a:pt x="283" y="101"/>
                  </a:lnTo>
                  <a:lnTo>
                    <a:pt x="284" y="97"/>
                  </a:lnTo>
                  <a:lnTo>
                    <a:pt x="285" y="94"/>
                  </a:lnTo>
                  <a:lnTo>
                    <a:pt x="285" y="91"/>
                  </a:lnTo>
                  <a:lnTo>
                    <a:pt x="285" y="89"/>
                  </a:lnTo>
                  <a:lnTo>
                    <a:pt x="284" y="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4" name="Rectangle: Rounded Corners 57"/>
          <p:cNvSpPr/>
          <p:nvPr/>
        </p:nvSpPr>
        <p:spPr>
          <a:xfrm>
            <a:off x="4161758" y="4785133"/>
            <a:ext cx="1680828" cy="523900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xmlns="" id="{7229932E-3864-4EE7-81F5-2F78313DD0A5}"/>
              </a:ext>
            </a:extLst>
          </p:cNvPr>
          <p:cNvSpPr txBox="1"/>
          <p:nvPr/>
        </p:nvSpPr>
        <p:spPr>
          <a:xfrm>
            <a:off x="4671447" y="4831640"/>
            <a:ext cx="1146535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Porter Stemmer  </a:t>
            </a:r>
            <a:r>
              <a:rPr lang="en-US" sz="1400" dirty="0" err="1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Algo</a:t>
            </a:r>
            <a:endParaRPr lang="en-US" sz="14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xmlns="" id="{4E81F1B1-E755-4569-A688-3C2D35670F56}"/>
              </a:ext>
            </a:extLst>
          </p:cNvPr>
          <p:cNvSpPr/>
          <p:nvPr/>
        </p:nvSpPr>
        <p:spPr>
          <a:xfrm>
            <a:off x="4218062" y="4850276"/>
            <a:ext cx="393615" cy="393615"/>
          </a:xfrm>
          <a:prstGeom prst="ellipse">
            <a:avLst/>
          </a:prstGeom>
          <a:solidFill>
            <a:srgbClr val="363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4307525" y="4945106"/>
            <a:ext cx="214688" cy="203955"/>
            <a:chOff x="4312095" y="4935540"/>
            <a:chExt cx="214688" cy="203955"/>
          </a:xfrm>
        </p:grpSpPr>
        <p:sp>
          <p:nvSpPr>
            <p:cNvPr id="162" name="Freeform 175"/>
            <p:cNvSpPr>
              <a:spLocks noEditPoints="1"/>
            </p:cNvSpPr>
            <p:nvPr/>
          </p:nvSpPr>
          <p:spPr bwMode="auto">
            <a:xfrm>
              <a:off x="4312095" y="5053619"/>
              <a:ext cx="214688" cy="85876"/>
            </a:xfrm>
            <a:custGeom>
              <a:avLst/>
              <a:gdLst>
                <a:gd name="T0" fmla="*/ 611 w 902"/>
                <a:gd name="T1" fmla="*/ 290 h 359"/>
                <a:gd name="T2" fmla="*/ 516 w 902"/>
                <a:gd name="T3" fmla="*/ 325 h 359"/>
                <a:gd name="T4" fmla="*/ 435 w 902"/>
                <a:gd name="T5" fmla="*/ 324 h 359"/>
                <a:gd name="T6" fmla="*/ 325 w 902"/>
                <a:gd name="T7" fmla="*/ 292 h 359"/>
                <a:gd name="T8" fmla="*/ 210 w 902"/>
                <a:gd name="T9" fmla="*/ 252 h 359"/>
                <a:gd name="T10" fmla="*/ 306 w 902"/>
                <a:gd name="T11" fmla="*/ 61 h 359"/>
                <a:gd name="T12" fmla="*/ 386 w 902"/>
                <a:gd name="T13" fmla="*/ 82 h 359"/>
                <a:gd name="T14" fmla="*/ 446 w 902"/>
                <a:gd name="T15" fmla="*/ 118 h 359"/>
                <a:gd name="T16" fmla="*/ 500 w 902"/>
                <a:gd name="T17" fmla="*/ 120 h 359"/>
                <a:gd name="T18" fmla="*/ 554 w 902"/>
                <a:gd name="T19" fmla="*/ 120 h 359"/>
                <a:gd name="T20" fmla="*/ 590 w 902"/>
                <a:gd name="T21" fmla="*/ 125 h 359"/>
                <a:gd name="T22" fmla="*/ 601 w 902"/>
                <a:gd name="T23" fmla="*/ 144 h 359"/>
                <a:gd name="T24" fmla="*/ 598 w 902"/>
                <a:gd name="T25" fmla="*/ 166 h 359"/>
                <a:gd name="T26" fmla="*/ 578 w 902"/>
                <a:gd name="T27" fmla="*/ 180 h 359"/>
                <a:gd name="T28" fmla="*/ 355 w 902"/>
                <a:gd name="T29" fmla="*/ 181 h 359"/>
                <a:gd name="T30" fmla="*/ 347 w 902"/>
                <a:gd name="T31" fmla="*/ 189 h 359"/>
                <a:gd name="T32" fmla="*/ 347 w 902"/>
                <a:gd name="T33" fmla="*/ 201 h 359"/>
                <a:gd name="T34" fmla="*/ 355 w 902"/>
                <a:gd name="T35" fmla="*/ 208 h 359"/>
                <a:gd name="T36" fmla="*/ 578 w 902"/>
                <a:gd name="T37" fmla="*/ 209 h 359"/>
                <a:gd name="T38" fmla="*/ 604 w 902"/>
                <a:gd name="T39" fmla="*/ 201 h 359"/>
                <a:gd name="T40" fmla="*/ 778 w 902"/>
                <a:gd name="T41" fmla="*/ 136 h 359"/>
                <a:gd name="T42" fmla="*/ 818 w 902"/>
                <a:gd name="T43" fmla="*/ 135 h 359"/>
                <a:gd name="T44" fmla="*/ 861 w 902"/>
                <a:gd name="T45" fmla="*/ 161 h 359"/>
                <a:gd name="T46" fmla="*/ 712 w 902"/>
                <a:gd name="T47" fmla="*/ 237 h 359"/>
                <a:gd name="T48" fmla="*/ 901 w 902"/>
                <a:gd name="T49" fmla="*/ 159 h 359"/>
                <a:gd name="T50" fmla="*/ 871 w 902"/>
                <a:gd name="T51" fmla="*/ 130 h 359"/>
                <a:gd name="T52" fmla="*/ 825 w 902"/>
                <a:gd name="T53" fmla="*/ 106 h 359"/>
                <a:gd name="T54" fmla="*/ 790 w 902"/>
                <a:gd name="T55" fmla="*/ 102 h 359"/>
                <a:gd name="T56" fmla="*/ 631 w 902"/>
                <a:gd name="T57" fmla="*/ 151 h 359"/>
                <a:gd name="T58" fmla="*/ 622 w 902"/>
                <a:gd name="T59" fmla="*/ 117 h 359"/>
                <a:gd name="T60" fmla="*/ 602 w 902"/>
                <a:gd name="T61" fmla="*/ 97 h 359"/>
                <a:gd name="T62" fmla="*/ 578 w 902"/>
                <a:gd name="T63" fmla="*/ 90 h 359"/>
                <a:gd name="T64" fmla="*/ 526 w 902"/>
                <a:gd name="T65" fmla="*/ 90 h 359"/>
                <a:gd name="T66" fmla="*/ 474 w 902"/>
                <a:gd name="T67" fmla="*/ 90 h 359"/>
                <a:gd name="T68" fmla="*/ 395 w 902"/>
                <a:gd name="T69" fmla="*/ 53 h 359"/>
                <a:gd name="T70" fmla="*/ 309 w 902"/>
                <a:gd name="T71" fmla="*/ 31 h 359"/>
                <a:gd name="T72" fmla="*/ 180 w 902"/>
                <a:gd name="T73" fmla="*/ 11 h 359"/>
                <a:gd name="T74" fmla="*/ 174 w 902"/>
                <a:gd name="T75" fmla="*/ 2 h 359"/>
                <a:gd name="T76" fmla="*/ 15 w 902"/>
                <a:gd name="T77" fmla="*/ 0 h 359"/>
                <a:gd name="T78" fmla="*/ 4 w 902"/>
                <a:gd name="T79" fmla="*/ 4 h 359"/>
                <a:gd name="T80" fmla="*/ 0 w 902"/>
                <a:gd name="T81" fmla="*/ 15 h 359"/>
                <a:gd name="T82" fmla="*/ 2 w 902"/>
                <a:gd name="T83" fmla="*/ 293 h 359"/>
                <a:gd name="T84" fmla="*/ 12 w 902"/>
                <a:gd name="T85" fmla="*/ 299 h 359"/>
                <a:gd name="T86" fmla="*/ 171 w 902"/>
                <a:gd name="T87" fmla="*/ 299 h 359"/>
                <a:gd name="T88" fmla="*/ 179 w 902"/>
                <a:gd name="T89" fmla="*/ 291 h 359"/>
                <a:gd name="T90" fmla="*/ 208 w 902"/>
                <a:gd name="T91" fmla="*/ 282 h 359"/>
                <a:gd name="T92" fmla="*/ 313 w 902"/>
                <a:gd name="T93" fmla="*/ 320 h 359"/>
                <a:gd name="T94" fmla="*/ 419 w 902"/>
                <a:gd name="T95" fmla="*/ 352 h 359"/>
                <a:gd name="T96" fmla="*/ 492 w 902"/>
                <a:gd name="T97" fmla="*/ 359 h 359"/>
                <a:gd name="T98" fmla="*/ 539 w 902"/>
                <a:gd name="T99" fmla="*/ 351 h 359"/>
                <a:gd name="T100" fmla="*/ 610 w 902"/>
                <a:gd name="T101" fmla="*/ 323 h 359"/>
                <a:gd name="T102" fmla="*/ 743 w 902"/>
                <a:gd name="T103" fmla="*/ 256 h 359"/>
                <a:gd name="T104" fmla="*/ 823 w 902"/>
                <a:gd name="T105" fmla="*/ 214 h 359"/>
                <a:gd name="T106" fmla="*/ 897 w 902"/>
                <a:gd name="T107" fmla="*/ 176 h 359"/>
                <a:gd name="T108" fmla="*/ 902 w 902"/>
                <a:gd name="T109" fmla="*/ 167 h 359"/>
                <a:gd name="T110" fmla="*/ 30 w 902"/>
                <a:gd name="T111" fmla="*/ 3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2" h="359">
                  <a:moveTo>
                    <a:pt x="712" y="237"/>
                  </a:moveTo>
                  <a:lnTo>
                    <a:pt x="674" y="258"/>
                  </a:lnTo>
                  <a:lnTo>
                    <a:pt x="641" y="275"/>
                  </a:lnTo>
                  <a:lnTo>
                    <a:pt x="611" y="290"/>
                  </a:lnTo>
                  <a:lnTo>
                    <a:pt x="584" y="303"/>
                  </a:lnTo>
                  <a:lnTo>
                    <a:pt x="559" y="312"/>
                  </a:lnTo>
                  <a:lnTo>
                    <a:pt x="537" y="320"/>
                  </a:lnTo>
                  <a:lnTo>
                    <a:pt x="516" y="325"/>
                  </a:lnTo>
                  <a:lnTo>
                    <a:pt x="496" y="328"/>
                  </a:lnTo>
                  <a:lnTo>
                    <a:pt x="477" y="329"/>
                  </a:lnTo>
                  <a:lnTo>
                    <a:pt x="456" y="327"/>
                  </a:lnTo>
                  <a:lnTo>
                    <a:pt x="435" y="324"/>
                  </a:lnTo>
                  <a:lnTo>
                    <a:pt x="411" y="319"/>
                  </a:lnTo>
                  <a:lnTo>
                    <a:pt x="386" y="312"/>
                  </a:lnTo>
                  <a:lnTo>
                    <a:pt x="357" y="303"/>
                  </a:lnTo>
                  <a:lnTo>
                    <a:pt x="325" y="292"/>
                  </a:lnTo>
                  <a:lnTo>
                    <a:pt x="288" y="279"/>
                  </a:lnTo>
                  <a:lnTo>
                    <a:pt x="265" y="271"/>
                  </a:lnTo>
                  <a:lnTo>
                    <a:pt x="238" y="262"/>
                  </a:lnTo>
                  <a:lnTo>
                    <a:pt x="210" y="252"/>
                  </a:lnTo>
                  <a:lnTo>
                    <a:pt x="180" y="242"/>
                  </a:lnTo>
                  <a:lnTo>
                    <a:pt x="180" y="60"/>
                  </a:lnTo>
                  <a:lnTo>
                    <a:pt x="286" y="60"/>
                  </a:lnTo>
                  <a:lnTo>
                    <a:pt x="306" y="61"/>
                  </a:lnTo>
                  <a:lnTo>
                    <a:pt x="327" y="63"/>
                  </a:lnTo>
                  <a:lnTo>
                    <a:pt x="347" y="68"/>
                  </a:lnTo>
                  <a:lnTo>
                    <a:pt x="366" y="73"/>
                  </a:lnTo>
                  <a:lnTo>
                    <a:pt x="386" y="82"/>
                  </a:lnTo>
                  <a:lnTo>
                    <a:pt x="405" y="92"/>
                  </a:lnTo>
                  <a:lnTo>
                    <a:pt x="423" y="103"/>
                  </a:lnTo>
                  <a:lnTo>
                    <a:pt x="441" y="116"/>
                  </a:lnTo>
                  <a:lnTo>
                    <a:pt x="446" y="118"/>
                  </a:lnTo>
                  <a:lnTo>
                    <a:pt x="451" y="120"/>
                  </a:lnTo>
                  <a:lnTo>
                    <a:pt x="471" y="120"/>
                  </a:lnTo>
                  <a:lnTo>
                    <a:pt x="486" y="120"/>
                  </a:lnTo>
                  <a:lnTo>
                    <a:pt x="500" y="120"/>
                  </a:lnTo>
                  <a:lnTo>
                    <a:pt x="515" y="120"/>
                  </a:lnTo>
                  <a:lnTo>
                    <a:pt x="526" y="120"/>
                  </a:lnTo>
                  <a:lnTo>
                    <a:pt x="539" y="120"/>
                  </a:lnTo>
                  <a:lnTo>
                    <a:pt x="554" y="120"/>
                  </a:lnTo>
                  <a:lnTo>
                    <a:pt x="571" y="120"/>
                  </a:lnTo>
                  <a:lnTo>
                    <a:pt x="578" y="121"/>
                  </a:lnTo>
                  <a:lnTo>
                    <a:pt x="585" y="123"/>
                  </a:lnTo>
                  <a:lnTo>
                    <a:pt x="590" y="125"/>
                  </a:lnTo>
                  <a:lnTo>
                    <a:pt x="595" y="129"/>
                  </a:lnTo>
                  <a:lnTo>
                    <a:pt x="598" y="135"/>
                  </a:lnTo>
                  <a:lnTo>
                    <a:pt x="600" y="139"/>
                  </a:lnTo>
                  <a:lnTo>
                    <a:pt x="601" y="144"/>
                  </a:lnTo>
                  <a:lnTo>
                    <a:pt x="601" y="150"/>
                  </a:lnTo>
                  <a:lnTo>
                    <a:pt x="601" y="155"/>
                  </a:lnTo>
                  <a:lnTo>
                    <a:pt x="600" y="160"/>
                  </a:lnTo>
                  <a:lnTo>
                    <a:pt x="598" y="166"/>
                  </a:lnTo>
                  <a:lnTo>
                    <a:pt x="595" y="170"/>
                  </a:lnTo>
                  <a:lnTo>
                    <a:pt x="590" y="174"/>
                  </a:lnTo>
                  <a:lnTo>
                    <a:pt x="585" y="177"/>
                  </a:lnTo>
                  <a:lnTo>
                    <a:pt x="578" y="180"/>
                  </a:lnTo>
                  <a:lnTo>
                    <a:pt x="571" y="180"/>
                  </a:lnTo>
                  <a:lnTo>
                    <a:pt x="361" y="180"/>
                  </a:lnTo>
                  <a:lnTo>
                    <a:pt x="358" y="181"/>
                  </a:lnTo>
                  <a:lnTo>
                    <a:pt x="355" y="181"/>
                  </a:lnTo>
                  <a:lnTo>
                    <a:pt x="352" y="183"/>
                  </a:lnTo>
                  <a:lnTo>
                    <a:pt x="350" y="184"/>
                  </a:lnTo>
                  <a:lnTo>
                    <a:pt x="348" y="187"/>
                  </a:lnTo>
                  <a:lnTo>
                    <a:pt x="347" y="189"/>
                  </a:lnTo>
                  <a:lnTo>
                    <a:pt x="346" y="192"/>
                  </a:lnTo>
                  <a:lnTo>
                    <a:pt x="346" y="194"/>
                  </a:lnTo>
                  <a:lnTo>
                    <a:pt x="346" y="198"/>
                  </a:lnTo>
                  <a:lnTo>
                    <a:pt x="347" y="201"/>
                  </a:lnTo>
                  <a:lnTo>
                    <a:pt x="348" y="203"/>
                  </a:lnTo>
                  <a:lnTo>
                    <a:pt x="350" y="205"/>
                  </a:lnTo>
                  <a:lnTo>
                    <a:pt x="352" y="207"/>
                  </a:lnTo>
                  <a:lnTo>
                    <a:pt x="355" y="208"/>
                  </a:lnTo>
                  <a:lnTo>
                    <a:pt x="358" y="209"/>
                  </a:lnTo>
                  <a:lnTo>
                    <a:pt x="361" y="209"/>
                  </a:lnTo>
                  <a:lnTo>
                    <a:pt x="571" y="209"/>
                  </a:lnTo>
                  <a:lnTo>
                    <a:pt x="578" y="209"/>
                  </a:lnTo>
                  <a:lnTo>
                    <a:pt x="586" y="208"/>
                  </a:lnTo>
                  <a:lnTo>
                    <a:pt x="592" y="206"/>
                  </a:lnTo>
                  <a:lnTo>
                    <a:pt x="599" y="204"/>
                  </a:lnTo>
                  <a:lnTo>
                    <a:pt x="604" y="201"/>
                  </a:lnTo>
                  <a:lnTo>
                    <a:pt x="610" y="198"/>
                  </a:lnTo>
                  <a:lnTo>
                    <a:pt x="614" y="193"/>
                  </a:lnTo>
                  <a:lnTo>
                    <a:pt x="618" y="188"/>
                  </a:lnTo>
                  <a:lnTo>
                    <a:pt x="778" y="136"/>
                  </a:lnTo>
                  <a:lnTo>
                    <a:pt x="788" y="133"/>
                  </a:lnTo>
                  <a:lnTo>
                    <a:pt x="799" y="132"/>
                  </a:lnTo>
                  <a:lnTo>
                    <a:pt x="809" y="132"/>
                  </a:lnTo>
                  <a:lnTo>
                    <a:pt x="818" y="135"/>
                  </a:lnTo>
                  <a:lnTo>
                    <a:pt x="829" y="139"/>
                  </a:lnTo>
                  <a:lnTo>
                    <a:pt x="839" y="144"/>
                  </a:lnTo>
                  <a:lnTo>
                    <a:pt x="850" y="152"/>
                  </a:lnTo>
                  <a:lnTo>
                    <a:pt x="861" y="161"/>
                  </a:lnTo>
                  <a:lnTo>
                    <a:pt x="818" y="183"/>
                  </a:lnTo>
                  <a:lnTo>
                    <a:pt x="780" y="202"/>
                  </a:lnTo>
                  <a:lnTo>
                    <a:pt x="745" y="221"/>
                  </a:lnTo>
                  <a:lnTo>
                    <a:pt x="712" y="237"/>
                  </a:lnTo>
                  <a:lnTo>
                    <a:pt x="712" y="237"/>
                  </a:lnTo>
                  <a:close/>
                  <a:moveTo>
                    <a:pt x="902" y="166"/>
                  </a:moveTo>
                  <a:lnTo>
                    <a:pt x="902" y="165"/>
                  </a:lnTo>
                  <a:lnTo>
                    <a:pt x="901" y="159"/>
                  </a:lnTo>
                  <a:lnTo>
                    <a:pt x="898" y="154"/>
                  </a:lnTo>
                  <a:lnTo>
                    <a:pt x="898" y="154"/>
                  </a:lnTo>
                  <a:lnTo>
                    <a:pt x="885" y="142"/>
                  </a:lnTo>
                  <a:lnTo>
                    <a:pt x="871" y="130"/>
                  </a:lnTo>
                  <a:lnTo>
                    <a:pt x="857" y="120"/>
                  </a:lnTo>
                  <a:lnTo>
                    <a:pt x="841" y="112"/>
                  </a:lnTo>
                  <a:lnTo>
                    <a:pt x="833" y="109"/>
                  </a:lnTo>
                  <a:lnTo>
                    <a:pt x="825" y="106"/>
                  </a:lnTo>
                  <a:lnTo>
                    <a:pt x="816" y="103"/>
                  </a:lnTo>
                  <a:lnTo>
                    <a:pt x="808" y="102"/>
                  </a:lnTo>
                  <a:lnTo>
                    <a:pt x="799" y="102"/>
                  </a:lnTo>
                  <a:lnTo>
                    <a:pt x="790" y="102"/>
                  </a:lnTo>
                  <a:lnTo>
                    <a:pt x="780" y="105"/>
                  </a:lnTo>
                  <a:lnTo>
                    <a:pt x="769" y="107"/>
                  </a:lnTo>
                  <a:lnTo>
                    <a:pt x="631" y="153"/>
                  </a:lnTo>
                  <a:lnTo>
                    <a:pt x="631" y="151"/>
                  </a:lnTo>
                  <a:lnTo>
                    <a:pt x="631" y="150"/>
                  </a:lnTo>
                  <a:lnTo>
                    <a:pt x="630" y="139"/>
                  </a:lnTo>
                  <a:lnTo>
                    <a:pt x="628" y="128"/>
                  </a:lnTo>
                  <a:lnTo>
                    <a:pt x="622" y="117"/>
                  </a:lnTo>
                  <a:lnTo>
                    <a:pt x="616" y="109"/>
                  </a:lnTo>
                  <a:lnTo>
                    <a:pt x="612" y="105"/>
                  </a:lnTo>
                  <a:lnTo>
                    <a:pt x="607" y="100"/>
                  </a:lnTo>
                  <a:lnTo>
                    <a:pt x="602" y="97"/>
                  </a:lnTo>
                  <a:lnTo>
                    <a:pt x="597" y="95"/>
                  </a:lnTo>
                  <a:lnTo>
                    <a:pt x="591" y="93"/>
                  </a:lnTo>
                  <a:lnTo>
                    <a:pt x="585" y="91"/>
                  </a:lnTo>
                  <a:lnTo>
                    <a:pt x="578" y="90"/>
                  </a:lnTo>
                  <a:lnTo>
                    <a:pt x="571" y="90"/>
                  </a:lnTo>
                  <a:lnTo>
                    <a:pt x="554" y="90"/>
                  </a:lnTo>
                  <a:lnTo>
                    <a:pt x="539" y="90"/>
                  </a:lnTo>
                  <a:lnTo>
                    <a:pt x="526" y="90"/>
                  </a:lnTo>
                  <a:lnTo>
                    <a:pt x="515" y="90"/>
                  </a:lnTo>
                  <a:lnTo>
                    <a:pt x="501" y="90"/>
                  </a:lnTo>
                  <a:lnTo>
                    <a:pt x="488" y="90"/>
                  </a:lnTo>
                  <a:lnTo>
                    <a:pt x="474" y="90"/>
                  </a:lnTo>
                  <a:lnTo>
                    <a:pt x="456" y="90"/>
                  </a:lnTo>
                  <a:lnTo>
                    <a:pt x="436" y="76"/>
                  </a:lnTo>
                  <a:lnTo>
                    <a:pt x="417" y="64"/>
                  </a:lnTo>
                  <a:lnTo>
                    <a:pt x="395" y="53"/>
                  </a:lnTo>
                  <a:lnTo>
                    <a:pt x="375" y="45"/>
                  </a:lnTo>
                  <a:lnTo>
                    <a:pt x="352" y="38"/>
                  </a:lnTo>
                  <a:lnTo>
                    <a:pt x="331" y="34"/>
                  </a:lnTo>
                  <a:lnTo>
                    <a:pt x="309" y="31"/>
                  </a:lnTo>
                  <a:lnTo>
                    <a:pt x="286" y="30"/>
                  </a:lnTo>
                  <a:lnTo>
                    <a:pt x="180" y="30"/>
                  </a:lnTo>
                  <a:lnTo>
                    <a:pt x="180" y="15"/>
                  </a:lnTo>
                  <a:lnTo>
                    <a:pt x="180" y="11"/>
                  </a:lnTo>
                  <a:lnTo>
                    <a:pt x="179" y="8"/>
                  </a:lnTo>
                  <a:lnTo>
                    <a:pt x="178" y="6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1" y="1"/>
                  </a:lnTo>
                  <a:lnTo>
                    <a:pt x="168" y="0"/>
                  </a:lnTo>
                  <a:lnTo>
                    <a:pt x="16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286"/>
                  </a:lnTo>
                  <a:lnTo>
                    <a:pt x="0" y="288"/>
                  </a:lnTo>
                  <a:lnTo>
                    <a:pt x="1" y="291"/>
                  </a:lnTo>
                  <a:lnTo>
                    <a:pt x="2" y="293"/>
                  </a:lnTo>
                  <a:lnTo>
                    <a:pt x="4" y="296"/>
                  </a:lnTo>
                  <a:lnTo>
                    <a:pt x="6" y="297"/>
                  </a:lnTo>
                  <a:lnTo>
                    <a:pt x="9" y="299"/>
                  </a:lnTo>
                  <a:lnTo>
                    <a:pt x="12" y="299"/>
                  </a:lnTo>
                  <a:lnTo>
                    <a:pt x="15" y="301"/>
                  </a:lnTo>
                  <a:lnTo>
                    <a:pt x="165" y="301"/>
                  </a:lnTo>
                  <a:lnTo>
                    <a:pt x="168" y="299"/>
                  </a:lnTo>
                  <a:lnTo>
                    <a:pt x="171" y="299"/>
                  </a:lnTo>
                  <a:lnTo>
                    <a:pt x="174" y="297"/>
                  </a:lnTo>
                  <a:lnTo>
                    <a:pt x="176" y="296"/>
                  </a:lnTo>
                  <a:lnTo>
                    <a:pt x="178" y="293"/>
                  </a:lnTo>
                  <a:lnTo>
                    <a:pt x="179" y="291"/>
                  </a:lnTo>
                  <a:lnTo>
                    <a:pt x="180" y="288"/>
                  </a:lnTo>
                  <a:lnTo>
                    <a:pt x="180" y="286"/>
                  </a:lnTo>
                  <a:lnTo>
                    <a:pt x="180" y="274"/>
                  </a:lnTo>
                  <a:lnTo>
                    <a:pt x="208" y="282"/>
                  </a:lnTo>
                  <a:lnTo>
                    <a:pt x="232" y="292"/>
                  </a:lnTo>
                  <a:lnTo>
                    <a:pt x="256" y="299"/>
                  </a:lnTo>
                  <a:lnTo>
                    <a:pt x="279" y="307"/>
                  </a:lnTo>
                  <a:lnTo>
                    <a:pt x="313" y="320"/>
                  </a:lnTo>
                  <a:lnTo>
                    <a:pt x="343" y="329"/>
                  </a:lnTo>
                  <a:lnTo>
                    <a:pt x="371" y="339"/>
                  </a:lnTo>
                  <a:lnTo>
                    <a:pt x="396" y="347"/>
                  </a:lnTo>
                  <a:lnTo>
                    <a:pt x="419" y="352"/>
                  </a:lnTo>
                  <a:lnTo>
                    <a:pt x="440" y="356"/>
                  </a:lnTo>
                  <a:lnTo>
                    <a:pt x="461" y="358"/>
                  </a:lnTo>
                  <a:lnTo>
                    <a:pt x="479" y="359"/>
                  </a:lnTo>
                  <a:lnTo>
                    <a:pt x="492" y="359"/>
                  </a:lnTo>
                  <a:lnTo>
                    <a:pt x="503" y="358"/>
                  </a:lnTo>
                  <a:lnTo>
                    <a:pt x="515" y="356"/>
                  </a:lnTo>
                  <a:lnTo>
                    <a:pt x="527" y="354"/>
                  </a:lnTo>
                  <a:lnTo>
                    <a:pt x="539" y="351"/>
                  </a:lnTo>
                  <a:lnTo>
                    <a:pt x="552" y="347"/>
                  </a:lnTo>
                  <a:lnTo>
                    <a:pt x="566" y="342"/>
                  </a:lnTo>
                  <a:lnTo>
                    <a:pt x="580" y="337"/>
                  </a:lnTo>
                  <a:lnTo>
                    <a:pt x="610" y="323"/>
                  </a:lnTo>
                  <a:lnTo>
                    <a:pt x="644" y="307"/>
                  </a:lnTo>
                  <a:lnTo>
                    <a:pt x="682" y="288"/>
                  </a:lnTo>
                  <a:lnTo>
                    <a:pt x="726" y="264"/>
                  </a:lnTo>
                  <a:lnTo>
                    <a:pt x="743" y="256"/>
                  </a:lnTo>
                  <a:lnTo>
                    <a:pt x="762" y="246"/>
                  </a:lnTo>
                  <a:lnTo>
                    <a:pt x="781" y="235"/>
                  </a:lnTo>
                  <a:lnTo>
                    <a:pt x="801" y="226"/>
                  </a:lnTo>
                  <a:lnTo>
                    <a:pt x="823" y="214"/>
                  </a:lnTo>
                  <a:lnTo>
                    <a:pt x="845" y="203"/>
                  </a:lnTo>
                  <a:lnTo>
                    <a:pt x="869" y="190"/>
                  </a:lnTo>
                  <a:lnTo>
                    <a:pt x="893" y="178"/>
                  </a:lnTo>
                  <a:lnTo>
                    <a:pt x="897" y="176"/>
                  </a:lnTo>
                  <a:lnTo>
                    <a:pt x="899" y="174"/>
                  </a:lnTo>
                  <a:lnTo>
                    <a:pt x="901" y="171"/>
                  </a:lnTo>
                  <a:lnTo>
                    <a:pt x="902" y="168"/>
                  </a:lnTo>
                  <a:lnTo>
                    <a:pt x="902" y="167"/>
                  </a:lnTo>
                  <a:lnTo>
                    <a:pt x="902" y="166"/>
                  </a:lnTo>
                  <a:close/>
                  <a:moveTo>
                    <a:pt x="150" y="271"/>
                  </a:moveTo>
                  <a:lnTo>
                    <a:pt x="30" y="271"/>
                  </a:lnTo>
                  <a:lnTo>
                    <a:pt x="30" y="30"/>
                  </a:lnTo>
                  <a:lnTo>
                    <a:pt x="150" y="30"/>
                  </a:lnTo>
                  <a:lnTo>
                    <a:pt x="150" y="2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76"/>
            <p:cNvSpPr>
              <a:spLocks/>
            </p:cNvSpPr>
            <p:nvPr/>
          </p:nvSpPr>
          <p:spPr bwMode="auto">
            <a:xfrm>
              <a:off x="4419439" y="5014259"/>
              <a:ext cx="7156" cy="28625"/>
            </a:xfrm>
            <a:custGeom>
              <a:avLst/>
              <a:gdLst>
                <a:gd name="T0" fmla="*/ 15 w 30"/>
                <a:gd name="T1" fmla="*/ 120 h 120"/>
                <a:gd name="T2" fmla="*/ 18 w 30"/>
                <a:gd name="T3" fmla="*/ 118 h 120"/>
                <a:gd name="T4" fmla="*/ 20 w 30"/>
                <a:gd name="T5" fmla="*/ 118 h 120"/>
                <a:gd name="T6" fmla="*/ 24 w 30"/>
                <a:gd name="T7" fmla="*/ 116 h 120"/>
                <a:gd name="T8" fmla="*/ 26 w 30"/>
                <a:gd name="T9" fmla="*/ 115 h 120"/>
                <a:gd name="T10" fmla="*/ 28 w 30"/>
                <a:gd name="T11" fmla="*/ 113 h 120"/>
                <a:gd name="T12" fmla="*/ 29 w 30"/>
                <a:gd name="T13" fmla="*/ 110 h 120"/>
                <a:gd name="T14" fmla="*/ 30 w 30"/>
                <a:gd name="T15" fmla="*/ 108 h 120"/>
                <a:gd name="T16" fmla="*/ 30 w 30"/>
                <a:gd name="T17" fmla="*/ 105 h 120"/>
                <a:gd name="T18" fmla="*/ 30 w 30"/>
                <a:gd name="T19" fmla="*/ 14 h 120"/>
                <a:gd name="T20" fmla="*/ 30 w 30"/>
                <a:gd name="T21" fmla="*/ 11 h 120"/>
                <a:gd name="T22" fmla="*/ 29 w 30"/>
                <a:gd name="T23" fmla="*/ 8 h 120"/>
                <a:gd name="T24" fmla="*/ 28 w 30"/>
                <a:gd name="T25" fmla="*/ 6 h 120"/>
                <a:gd name="T26" fmla="*/ 26 w 30"/>
                <a:gd name="T27" fmla="*/ 4 h 120"/>
                <a:gd name="T28" fmla="*/ 24 w 30"/>
                <a:gd name="T29" fmla="*/ 2 h 120"/>
                <a:gd name="T30" fmla="*/ 20 w 30"/>
                <a:gd name="T31" fmla="*/ 1 h 120"/>
                <a:gd name="T32" fmla="*/ 18 w 30"/>
                <a:gd name="T33" fmla="*/ 0 h 120"/>
                <a:gd name="T34" fmla="*/ 15 w 30"/>
                <a:gd name="T35" fmla="*/ 0 h 120"/>
                <a:gd name="T36" fmla="*/ 12 w 30"/>
                <a:gd name="T37" fmla="*/ 0 h 120"/>
                <a:gd name="T38" fmla="*/ 10 w 30"/>
                <a:gd name="T39" fmla="*/ 1 h 120"/>
                <a:gd name="T40" fmla="*/ 6 w 30"/>
                <a:gd name="T41" fmla="*/ 2 h 120"/>
                <a:gd name="T42" fmla="*/ 4 w 30"/>
                <a:gd name="T43" fmla="*/ 4 h 120"/>
                <a:gd name="T44" fmla="*/ 2 w 30"/>
                <a:gd name="T45" fmla="*/ 6 h 120"/>
                <a:gd name="T46" fmla="*/ 1 w 30"/>
                <a:gd name="T47" fmla="*/ 8 h 120"/>
                <a:gd name="T48" fmla="*/ 0 w 30"/>
                <a:gd name="T49" fmla="*/ 11 h 120"/>
                <a:gd name="T50" fmla="*/ 0 w 30"/>
                <a:gd name="T51" fmla="*/ 15 h 120"/>
                <a:gd name="T52" fmla="*/ 0 w 30"/>
                <a:gd name="T53" fmla="*/ 105 h 120"/>
                <a:gd name="T54" fmla="*/ 0 w 30"/>
                <a:gd name="T55" fmla="*/ 108 h 120"/>
                <a:gd name="T56" fmla="*/ 1 w 30"/>
                <a:gd name="T57" fmla="*/ 110 h 120"/>
                <a:gd name="T58" fmla="*/ 2 w 30"/>
                <a:gd name="T59" fmla="*/ 113 h 120"/>
                <a:gd name="T60" fmla="*/ 4 w 30"/>
                <a:gd name="T61" fmla="*/ 115 h 120"/>
                <a:gd name="T62" fmla="*/ 6 w 30"/>
                <a:gd name="T63" fmla="*/ 116 h 120"/>
                <a:gd name="T64" fmla="*/ 10 w 30"/>
                <a:gd name="T65" fmla="*/ 118 h 120"/>
                <a:gd name="T66" fmla="*/ 12 w 30"/>
                <a:gd name="T67" fmla="*/ 120 h 120"/>
                <a:gd name="T68" fmla="*/ 15 w 30"/>
                <a:gd name="T69" fmla="*/ 120 h 120"/>
                <a:gd name="T70" fmla="*/ 15 w 30"/>
                <a:gd name="T7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20">
                  <a:moveTo>
                    <a:pt x="15" y="120"/>
                  </a:moveTo>
                  <a:lnTo>
                    <a:pt x="18" y="118"/>
                  </a:lnTo>
                  <a:lnTo>
                    <a:pt x="20" y="118"/>
                  </a:lnTo>
                  <a:lnTo>
                    <a:pt x="24" y="116"/>
                  </a:lnTo>
                  <a:lnTo>
                    <a:pt x="26" y="115"/>
                  </a:lnTo>
                  <a:lnTo>
                    <a:pt x="28" y="113"/>
                  </a:lnTo>
                  <a:lnTo>
                    <a:pt x="29" y="110"/>
                  </a:lnTo>
                  <a:lnTo>
                    <a:pt x="30" y="108"/>
                  </a:lnTo>
                  <a:lnTo>
                    <a:pt x="30" y="105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9" y="8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0" y="108"/>
                  </a:lnTo>
                  <a:lnTo>
                    <a:pt x="1" y="110"/>
                  </a:lnTo>
                  <a:lnTo>
                    <a:pt x="2" y="113"/>
                  </a:lnTo>
                  <a:lnTo>
                    <a:pt x="4" y="115"/>
                  </a:lnTo>
                  <a:lnTo>
                    <a:pt x="6" y="116"/>
                  </a:lnTo>
                  <a:lnTo>
                    <a:pt x="10" y="118"/>
                  </a:lnTo>
                  <a:lnTo>
                    <a:pt x="12" y="120"/>
                  </a:lnTo>
                  <a:lnTo>
                    <a:pt x="15" y="120"/>
                  </a:lnTo>
                  <a:lnTo>
                    <a:pt x="15" y="1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77"/>
            <p:cNvSpPr>
              <a:spLocks/>
            </p:cNvSpPr>
            <p:nvPr/>
          </p:nvSpPr>
          <p:spPr bwMode="auto">
            <a:xfrm>
              <a:off x="4462377" y="4949853"/>
              <a:ext cx="7156" cy="28625"/>
            </a:xfrm>
            <a:custGeom>
              <a:avLst/>
              <a:gdLst>
                <a:gd name="T0" fmla="*/ 15 w 30"/>
                <a:gd name="T1" fmla="*/ 120 h 120"/>
                <a:gd name="T2" fmla="*/ 18 w 30"/>
                <a:gd name="T3" fmla="*/ 120 h 120"/>
                <a:gd name="T4" fmla="*/ 21 w 30"/>
                <a:gd name="T5" fmla="*/ 118 h 120"/>
                <a:gd name="T6" fmla="*/ 24 w 30"/>
                <a:gd name="T7" fmla="*/ 117 h 120"/>
                <a:gd name="T8" fmla="*/ 26 w 30"/>
                <a:gd name="T9" fmla="*/ 115 h 120"/>
                <a:gd name="T10" fmla="*/ 28 w 30"/>
                <a:gd name="T11" fmla="*/ 113 h 120"/>
                <a:gd name="T12" fmla="*/ 29 w 30"/>
                <a:gd name="T13" fmla="*/ 111 h 120"/>
                <a:gd name="T14" fmla="*/ 30 w 30"/>
                <a:gd name="T15" fmla="*/ 108 h 120"/>
                <a:gd name="T16" fmla="*/ 30 w 30"/>
                <a:gd name="T17" fmla="*/ 105 h 120"/>
                <a:gd name="T18" fmla="*/ 30 w 30"/>
                <a:gd name="T19" fmla="*/ 15 h 120"/>
                <a:gd name="T20" fmla="*/ 30 w 30"/>
                <a:gd name="T21" fmla="*/ 11 h 120"/>
                <a:gd name="T22" fmla="*/ 29 w 30"/>
                <a:gd name="T23" fmla="*/ 8 h 120"/>
                <a:gd name="T24" fmla="*/ 28 w 30"/>
                <a:gd name="T25" fmla="*/ 6 h 120"/>
                <a:gd name="T26" fmla="*/ 26 w 30"/>
                <a:gd name="T27" fmla="*/ 4 h 120"/>
                <a:gd name="T28" fmla="*/ 24 w 30"/>
                <a:gd name="T29" fmla="*/ 2 h 120"/>
                <a:gd name="T30" fmla="*/ 21 w 30"/>
                <a:gd name="T31" fmla="*/ 1 h 120"/>
                <a:gd name="T32" fmla="*/ 18 w 30"/>
                <a:gd name="T33" fmla="*/ 0 h 120"/>
                <a:gd name="T34" fmla="*/ 15 w 30"/>
                <a:gd name="T35" fmla="*/ 0 h 120"/>
                <a:gd name="T36" fmla="*/ 13 w 30"/>
                <a:gd name="T37" fmla="*/ 0 h 120"/>
                <a:gd name="T38" fmla="*/ 10 w 30"/>
                <a:gd name="T39" fmla="*/ 1 h 120"/>
                <a:gd name="T40" fmla="*/ 7 w 30"/>
                <a:gd name="T41" fmla="*/ 2 h 120"/>
                <a:gd name="T42" fmla="*/ 4 w 30"/>
                <a:gd name="T43" fmla="*/ 4 h 120"/>
                <a:gd name="T44" fmla="*/ 3 w 30"/>
                <a:gd name="T45" fmla="*/ 6 h 120"/>
                <a:gd name="T46" fmla="*/ 1 w 30"/>
                <a:gd name="T47" fmla="*/ 8 h 120"/>
                <a:gd name="T48" fmla="*/ 1 w 30"/>
                <a:gd name="T49" fmla="*/ 11 h 120"/>
                <a:gd name="T50" fmla="*/ 0 w 30"/>
                <a:gd name="T51" fmla="*/ 15 h 120"/>
                <a:gd name="T52" fmla="*/ 0 w 30"/>
                <a:gd name="T53" fmla="*/ 105 h 120"/>
                <a:gd name="T54" fmla="*/ 1 w 30"/>
                <a:gd name="T55" fmla="*/ 108 h 120"/>
                <a:gd name="T56" fmla="*/ 1 w 30"/>
                <a:gd name="T57" fmla="*/ 111 h 120"/>
                <a:gd name="T58" fmla="*/ 3 w 30"/>
                <a:gd name="T59" fmla="*/ 113 h 120"/>
                <a:gd name="T60" fmla="*/ 4 w 30"/>
                <a:gd name="T61" fmla="*/ 115 h 120"/>
                <a:gd name="T62" fmla="*/ 7 w 30"/>
                <a:gd name="T63" fmla="*/ 117 h 120"/>
                <a:gd name="T64" fmla="*/ 10 w 30"/>
                <a:gd name="T65" fmla="*/ 118 h 120"/>
                <a:gd name="T66" fmla="*/ 13 w 30"/>
                <a:gd name="T67" fmla="*/ 120 h 120"/>
                <a:gd name="T68" fmla="*/ 15 w 30"/>
                <a:gd name="T69" fmla="*/ 120 h 120"/>
                <a:gd name="T70" fmla="*/ 15 w 30"/>
                <a:gd name="T7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20">
                  <a:moveTo>
                    <a:pt x="15" y="120"/>
                  </a:moveTo>
                  <a:lnTo>
                    <a:pt x="18" y="120"/>
                  </a:lnTo>
                  <a:lnTo>
                    <a:pt x="21" y="118"/>
                  </a:lnTo>
                  <a:lnTo>
                    <a:pt x="24" y="117"/>
                  </a:lnTo>
                  <a:lnTo>
                    <a:pt x="26" y="115"/>
                  </a:lnTo>
                  <a:lnTo>
                    <a:pt x="28" y="113"/>
                  </a:lnTo>
                  <a:lnTo>
                    <a:pt x="29" y="111"/>
                  </a:lnTo>
                  <a:lnTo>
                    <a:pt x="30" y="108"/>
                  </a:lnTo>
                  <a:lnTo>
                    <a:pt x="30" y="105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9" y="8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1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1" y="108"/>
                  </a:lnTo>
                  <a:lnTo>
                    <a:pt x="1" y="111"/>
                  </a:lnTo>
                  <a:lnTo>
                    <a:pt x="3" y="113"/>
                  </a:lnTo>
                  <a:lnTo>
                    <a:pt x="4" y="115"/>
                  </a:lnTo>
                  <a:lnTo>
                    <a:pt x="7" y="117"/>
                  </a:lnTo>
                  <a:lnTo>
                    <a:pt x="10" y="118"/>
                  </a:lnTo>
                  <a:lnTo>
                    <a:pt x="13" y="120"/>
                  </a:lnTo>
                  <a:lnTo>
                    <a:pt x="15" y="120"/>
                  </a:lnTo>
                  <a:lnTo>
                    <a:pt x="15" y="1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78"/>
            <p:cNvSpPr>
              <a:spLocks noEditPoints="1"/>
            </p:cNvSpPr>
            <p:nvPr/>
          </p:nvSpPr>
          <p:spPr bwMode="auto">
            <a:xfrm>
              <a:off x="4394392" y="4999947"/>
              <a:ext cx="57250" cy="57250"/>
            </a:xfrm>
            <a:custGeom>
              <a:avLst/>
              <a:gdLst>
                <a:gd name="T0" fmla="*/ 138 w 240"/>
                <a:gd name="T1" fmla="*/ 32 h 241"/>
                <a:gd name="T2" fmla="*/ 163 w 240"/>
                <a:gd name="T3" fmla="*/ 41 h 241"/>
                <a:gd name="T4" fmla="*/ 184 w 240"/>
                <a:gd name="T5" fmla="*/ 56 h 241"/>
                <a:gd name="T6" fmla="*/ 199 w 240"/>
                <a:gd name="T7" fmla="*/ 78 h 241"/>
                <a:gd name="T8" fmla="*/ 208 w 240"/>
                <a:gd name="T9" fmla="*/ 102 h 241"/>
                <a:gd name="T10" fmla="*/ 210 w 240"/>
                <a:gd name="T11" fmla="*/ 129 h 241"/>
                <a:gd name="T12" fmla="*/ 204 w 240"/>
                <a:gd name="T13" fmla="*/ 155 h 241"/>
                <a:gd name="T14" fmla="*/ 190 w 240"/>
                <a:gd name="T15" fmla="*/ 177 h 241"/>
                <a:gd name="T16" fmla="*/ 170 w 240"/>
                <a:gd name="T17" fmla="*/ 194 h 241"/>
                <a:gd name="T18" fmla="*/ 147 w 240"/>
                <a:gd name="T19" fmla="*/ 206 h 241"/>
                <a:gd name="T20" fmla="*/ 120 w 240"/>
                <a:gd name="T21" fmla="*/ 211 h 241"/>
                <a:gd name="T22" fmla="*/ 93 w 240"/>
                <a:gd name="T23" fmla="*/ 206 h 241"/>
                <a:gd name="T24" fmla="*/ 70 w 240"/>
                <a:gd name="T25" fmla="*/ 194 h 241"/>
                <a:gd name="T26" fmla="*/ 50 w 240"/>
                <a:gd name="T27" fmla="*/ 177 h 241"/>
                <a:gd name="T28" fmla="*/ 36 w 240"/>
                <a:gd name="T29" fmla="*/ 155 h 241"/>
                <a:gd name="T30" fmla="*/ 30 w 240"/>
                <a:gd name="T31" fmla="*/ 129 h 241"/>
                <a:gd name="T32" fmla="*/ 31 w 240"/>
                <a:gd name="T33" fmla="*/ 102 h 241"/>
                <a:gd name="T34" fmla="*/ 41 w 240"/>
                <a:gd name="T35" fmla="*/ 78 h 241"/>
                <a:gd name="T36" fmla="*/ 56 w 240"/>
                <a:gd name="T37" fmla="*/ 56 h 241"/>
                <a:gd name="T38" fmla="*/ 77 w 240"/>
                <a:gd name="T39" fmla="*/ 41 h 241"/>
                <a:gd name="T40" fmla="*/ 102 w 240"/>
                <a:gd name="T41" fmla="*/ 32 h 241"/>
                <a:gd name="T42" fmla="*/ 120 w 240"/>
                <a:gd name="T43" fmla="*/ 30 h 241"/>
                <a:gd name="T44" fmla="*/ 145 w 240"/>
                <a:gd name="T45" fmla="*/ 238 h 241"/>
                <a:gd name="T46" fmla="*/ 177 w 240"/>
                <a:gd name="T47" fmla="*/ 226 h 241"/>
                <a:gd name="T48" fmla="*/ 205 w 240"/>
                <a:gd name="T49" fmla="*/ 205 h 241"/>
                <a:gd name="T50" fmla="*/ 226 w 240"/>
                <a:gd name="T51" fmla="*/ 177 h 241"/>
                <a:gd name="T52" fmla="*/ 238 w 240"/>
                <a:gd name="T53" fmla="*/ 144 h 241"/>
                <a:gd name="T54" fmla="*/ 240 w 240"/>
                <a:gd name="T55" fmla="*/ 108 h 241"/>
                <a:gd name="T56" fmla="*/ 230 w 240"/>
                <a:gd name="T57" fmla="*/ 73 h 241"/>
                <a:gd name="T58" fmla="*/ 213 w 240"/>
                <a:gd name="T59" fmla="*/ 43 h 241"/>
                <a:gd name="T60" fmla="*/ 187 w 240"/>
                <a:gd name="T61" fmla="*/ 21 h 241"/>
                <a:gd name="T62" fmla="*/ 155 w 240"/>
                <a:gd name="T63" fmla="*/ 5 h 241"/>
                <a:gd name="T64" fmla="*/ 120 w 240"/>
                <a:gd name="T65" fmla="*/ 0 h 241"/>
                <a:gd name="T66" fmla="*/ 85 w 240"/>
                <a:gd name="T67" fmla="*/ 5 h 241"/>
                <a:gd name="T68" fmla="*/ 53 w 240"/>
                <a:gd name="T69" fmla="*/ 21 h 241"/>
                <a:gd name="T70" fmla="*/ 27 w 240"/>
                <a:gd name="T71" fmla="*/ 43 h 241"/>
                <a:gd name="T72" fmla="*/ 10 w 240"/>
                <a:gd name="T73" fmla="*/ 73 h 241"/>
                <a:gd name="T74" fmla="*/ 0 w 240"/>
                <a:gd name="T75" fmla="*/ 108 h 241"/>
                <a:gd name="T76" fmla="*/ 2 w 240"/>
                <a:gd name="T77" fmla="*/ 144 h 241"/>
                <a:gd name="T78" fmla="*/ 14 w 240"/>
                <a:gd name="T79" fmla="*/ 177 h 241"/>
                <a:gd name="T80" fmla="*/ 35 w 240"/>
                <a:gd name="T81" fmla="*/ 205 h 241"/>
                <a:gd name="T82" fmla="*/ 63 w 240"/>
                <a:gd name="T83" fmla="*/ 226 h 241"/>
                <a:gd name="T84" fmla="*/ 95 w 240"/>
                <a:gd name="T85" fmla="*/ 238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0" h="241">
                  <a:moveTo>
                    <a:pt x="120" y="30"/>
                  </a:moveTo>
                  <a:lnTo>
                    <a:pt x="130" y="31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7"/>
                  </a:lnTo>
                  <a:lnTo>
                    <a:pt x="163" y="41"/>
                  </a:lnTo>
                  <a:lnTo>
                    <a:pt x="170" y="46"/>
                  </a:lnTo>
                  <a:lnTo>
                    <a:pt x="178" y="51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70"/>
                  </a:lnTo>
                  <a:lnTo>
                    <a:pt x="199" y="78"/>
                  </a:lnTo>
                  <a:lnTo>
                    <a:pt x="204" y="85"/>
                  </a:lnTo>
                  <a:lnTo>
                    <a:pt x="206" y="94"/>
                  </a:lnTo>
                  <a:lnTo>
                    <a:pt x="208" y="102"/>
                  </a:lnTo>
                  <a:lnTo>
                    <a:pt x="210" y="111"/>
                  </a:lnTo>
                  <a:lnTo>
                    <a:pt x="210" y="121"/>
                  </a:lnTo>
                  <a:lnTo>
                    <a:pt x="210" y="129"/>
                  </a:lnTo>
                  <a:lnTo>
                    <a:pt x="208" y="139"/>
                  </a:lnTo>
                  <a:lnTo>
                    <a:pt x="206" y="147"/>
                  </a:lnTo>
                  <a:lnTo>
                    <a:pt x="204" y="155"/>
                  </a:lnTo>
                  <a:lnTo>
                    <a:pt x="199" y="163"/>
                  </a:lnTo>
                  <a:lnTo>
                    <a:pt x="195" y="171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90"/>
                  </a:lnTo>
                  <a:lnTo>
                    <a:pt x="170" y="194"/>
                  </a:lnTo>
                  <a:lnTo>
                    <a:pt x="163" y="200"/>
                  </a:lnTo>
                  <a:lnTo>
                    <a:pt x="155" y="203"/>
                  </a:lnTo>
                  <a:lnTo>
                    <a:pt x="147" y="206"/>
                  </a:lnTo>
                  <a:lnTo>
                    <a:pt x="138" y="208"/>
                  </a:lnTo>
                  <a:lnTo>
                    <a:pt x="130" y="209"/>
                  </a:lnTo>
                  <a:lnTo>
                    <a:pt x="120" y="211"/>
                  </a:lnTo>
                  <a:lnTo>
                    <a:pt x="110" y="209"/>
                  </a:lnTo>
                  <a:lnTo>
                    <a:pt x="102" y="208"/>
                  </a:lnTo>
                  <a:lnTo>
                    <a:pt x="93" y="206"/>
                  </a:lnTo>
                  <a:lnTo>
                    <a:pt x="85" y="203"/>
                  </a:lnTo>
                  <a:lnTo>
                    <a:pt x="77" y="200"/>
                  </a:lnTo>
                  <a:lnTo>
                    <a:pt x="70" y="194"/>
                  </a:lnTo>
                  <a:lnTo>
                    <a:pt x="62" y="190"/>
                  </a:lnTo>
                  <a:lnTo>
                    <a:pt x="56" y="184"/>
                  </a:lnTo>
                  <a:lnTo>
                    <a:pt x="50" y="177"/>
                  </a:lnTo>
                  <a:lnTo>
                    <a:pt x="45" y="171"/>
                  </a:lnTo>
                  <a:lnTo>
                    <a:pt x="41" y="163"/>
                  </a:lnTo>
                  <a:lnTo>
                    <a:pt x="36" y="155"/>
                  </a:lnTo>
                  <a:lnTo>
                    <a:pt x="34" y="147"/>
                  </a:lnTo>
                  <a:lnTo>
                    <a:pt x="31" y="139"/>
                  </a:lnTo>
                  <a:lnTo>
                    <a:pt x="30" y="129"/>
                  </a:lnTo>
                  <a:lnTo>
                    <a:pt x="30" y="121"/>
                  </a:lnTo>
                  <a:lnTo>
                    <a:pt x="30" y="111"/>
                  </a:lnTo>
                  <a:lnTo>
                    <a:pt x="31" y="102"/>
                  </a:lnTo>
                  <a:lnTo>
                    <a:pt x="34" y="94"/>
                  </a:lnTo>
                  <a:lnTo>
                    <a:pt x="36" y="85"/>
                  </a:lnTo>
                  <a:lnTo>
                    <a:pt x="41" y="78"/>
                  </a:lnTo>
                  <a:lnTo>
                    <a:pt x="45" y="70"/>
                  </a:lnTo>
                  <a:lnTo>
                    <a:pt x="50" y="63"/>
                  </a:lnTo>
                  <a:lnTo>
                    <a:pt x="56" y="56"/>
                  </a:lnTo>
                  <a:lnTo>
                    <a:pt x="62" y="51"/>
                  </a:lnTo>
                  <a:lnTo>
                    <a:pt x="70" y="46"/>
                  </a:lnTo>
                  <a:lnTo>
                    <a:pt x="77" y="41"/>
                  </a:lnTo>
                  <a:lnTo>
                    <a:pt x="85" y="37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0" y="31"/>
                  </a:lnTo>
                  <a:lnTo>
                    <a:pt x="120" y="30"/>
                  </a:lnTo>
                  <a:lnTo>
                    <a:pt x="120" y="30"/>
                  </a:lnTo>
                  <a:close/>
                  <a:moveTo>
                    <a:pt x="120" y="241"/>
                  </a:moveTo>
                  <a:lnTo>
                    <a:pt x="132" y="239"/>
                  </a:lnTo>
                  <a:lnTo>
                    <a:pt x="145" y="238"/>
                  </a:lnTo>
                  <a:lnTo>
                    <a:pt x="155" y="235"/>
                  </a:lnTo>
                  <a:lnTo>
                    <a:pt x="167" y="231"/>
                  </a:lnTo>
                  <a:lnTo>
                    <a:pt x="177" y="226"/>
                  </a:lnTo>
                  <a:lnTo>
                    <a:pt x="187" y="220"/>
                  </a:lnTo>
                  <a:lnTo>
                    <a:pt x="196" y="213"/>
                  </a:lnTo>
                  <a:lnTo>
                    <a:pt x="205" y="205"/>
                  </a:lnTo>
                  <a:lnTo>
                    <a:pt x="213" y="197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0" y="167"/>
                  </a:lnTo>
                  <a:lnTo>
                    <a:pt x="235" y="156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21"/>
                  </a:lnTo>
                  <a:lnTo>
                    <a:pt x="240" y="108"/>
                  </a:lnTo>
                  <a:lnTo>
                    <a:pt x="238" y="96"/>
                  </a:lnTo>
                  <a:lnTo>
                    <a:pt x="235" y="84"/>
                  </a:lnTo>
                  <a:lnTo>
                    <a:pt x="230" y="73"/>
                  </a:lnTo>
                  <a:lnTo>
                    <a:pt x="226" y="63"/>
                  </a:lnTo>
                  <a:lnTo>
                    <a:pt x="220" y="53"/>
                  </a:lnTo>
                  <a:lnTo>
                    <a:pt x="213" y="43"/>
                  </a:lnTo>
                  <a:lnTo>
                    <a:pt x="205" y="35"/>
                  </a:lnTo>
                  <a:lnTo>
                    <a:pt x="196" y="27"/>
                  </a:lnTo>
                  <a:lnTo>
                    <a:pt x="187" y="21"/>
                  </a:lnTo>
                  <a:lnTo>
                    <a:pt x="177" y="15"/>
                  </a:lnTo>
                  <a:lnTo>
                    <a:pt x="167" y="9"/>
                  </a:lnTo>
                  <a:lnTo>
                    <a:pt x="155" y="5"/>
                  </a:lnTo>
                  <a:lnTo>
                    <a:pt x="145" y="3"/>
                  </a:lnTo>
                  <a:lnTo>
                    <a:pt x="132" y="1"/>
                  </a:lnTo>
                  <a:lnTo>
                    <a:pt x="120" y="0"/>
                  </a:lnTo>
                  <a:lnTo>
                    <a:pt x="108" y="1"/>
                  </a:lnTo>
                  <a:lnTo>
                    <a:pt x="95" y="3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5"/>
                  </a:lnTo>
                  <a:lnTo>
                    <a:pt x="53" y="21"/>
                  </a:lnTo>
                  <a:lnTo>
                    <a:pt x="44" y="27"/>
                  </a:lnTo>
                  <a:lnTo>
                    <a:pt x="35" y="35"/>
                  </a:lnTo>
                  <a:lnTo>
                    <a:pt x="27" y="43"/>
                  </a:lnTo>
                  <a:lnTo>
                    <a:pt x="20" y="53"/>
                  </a:lnTo>
                  <a:lnTo>
                    <a:pt x="14" y="63"/>
                  </a:lnTo>
                  <a:lnTo>
                    <a:pt x="10" y="73"/>
                  </a:lnTo>
                  <a:lnTo>
                    <a:pt x="5" y="84"/>
                  </a:lnTo>
                  <a:lnTo>
                    <a:pt x="2" y="96"/>
                  </a:lnTo>
                  <a:lnTo>
                    <a:pt x="0" y="108"/>
                  </a:lnTo>
                  <a:lnTo>
                    <a:pt x="0" y="121"/>
                  </a:lnTo>
                  <a:lnTo>
                    <a:pt x="0" y="132"/>
                  </a:lnTo>
                  <a:lnTo>
                    <a:pt x="2" y="144"/>
                  </a:lnTo>
                  <a:lnTo>
                    <a:pt x="5" y="156"/>
                  </a:lnTo>
                  <a:lnTo>
                    <a:pt x="10" y="167"/>
                  </a:lnTo>
                  <a:lnTo>
                    <a:pt x="14" y="177"/>
                  </a:lnTo>
                  <a:lnTo>
                    <a:pt x="20" y="187"/>
                  </a:lnTo>
                  <a:lnTo>
                    <a:pt x="27" y="197"/>
                  </a:lnTo>
                  <a:lnTo>
                    <a:pt x="35" y="205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3" y="226"/>
                  </a:lnTo>
                  <a:lnTo>
                    <a:pt x="73" y="231"/>
                  </a:lnTo>
                  <a:lnTo>
                    <a:pt x="85" y="235"/>
                  </a:lnTo>
                  <a:lnTo>
                    <a:pt x="95" y="238"/>
                  </a:lnTo>
                  <a:lnTo>
                    <a:pt x="108" y="239"/>
                  </a:lnTo>
                  <a:lnTo>
                    <a:pt x="120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79"/>
            <p:cNvSpPr>
              <a:spLocks noEditPoints="1"/>
            </p:cNvSpPr>
            <p:nvPr/>
          </p:nvSpPr>
          <p:spPr bwMode="auto">
            <a:xfrm>
              <a:off x="4437330" y="4935540"/>
              <a:ext cx="57250" cy="57250"/>
            </a:xfrm>
            <a:custGeom>
              <a:avLst/>
              <a:gdLst>
                <a:gd name="T0" fmla="*/ 138 w 241"/>
                <a:gd name="T1" fmla="*/ 32 h 240"/>
                <a:gd name="T2" fmla="*/ 164 w 241"/>
                <a:gd name="T3" fmla="*/ 40 h 240"/>
                <a:gd name="T4" fmla="*/ 184 w 241"/>
                <a:gd name="T5" fmla="*/ 56 h 240"/>
                <a:gd name="T6" fmla="*/ 199 w 241"/>
                <a:gd name="T7" fmla="*/ 77 h 240"/>
                <a:gd name="T8" fmla="*/ 209 w 241"/>
                <a:gd name="T9" fmla="*/ 101 h 240"/>
                <a:gd name="T10" fmla="*/ 210 w 241"/>
                <a:gd name="T11" fmla="*/ 129 h 240"/>
                <a:gd name="T12" fmla="*/ 204 w 241"/>
                <a:gd name="T13" fmla="*/ 155 h 240"/>
                <a:gd name="T14" fmla="*/ 190 w 241"/>
                <a:gd name="T15" fmla="*/ 177 h 240"/>
                <a:gd name="T16" fmla="*/ 170 w 241"/>
                <a:gd name="T17" fmla="*/ 195 h 240"/>
                <a:gd name="T18" fmla="*/ 147 w 241"/>
                <a:gd name="T19" fmla="*/ 205 h 240"/>
                <a:gd name="T20" fmla="*/ 120 w 241"/>
                <a:gd name="T21" fmla="*/ 210 h 240"/>
                <a:gd name="T22" fmla="*/ 93 w 241"/>
                <a:gd name="T23" fmla="*/ 205 h 240"/>
                <a:gd name="T24" fmla="*/ 70 w 241"/>
                <a:gd name="T25" fmla="*/ 195 h 240"/>
                <a:gd name="T26" fmla="*/ 50 w 241"/>
                <a:gd name="T27" fmla="*/ 177 h 240"/>
                <a:gd name="T28" fmla="*/ 37 w 241"/>
                <a:gd name="T29" fmla="*/ 155 h 240"/>
                <a:gd name="T30" fmla="*/ 31 w 241"/>
                <a:gd name="T31" fmla="*/ 129 h 240"/>
                <a:gd name="T32" fmla="*/ 32 w 241"/>
                <a:gd name="T33" fmla="*/ 101 h 240"/>
                <a:gd name="T34" fmla="*/ 41 w 241"/>
                <a:gd name="T35" fmla="*/ 77 h 240"/>
                <a:gd name="T36" fmla="*/ 57 w 241"/>
                <a:gd name="T37" fmla="*/ 56 h 240"/>
                <a:gd name="T38" fmla="*/ 77 w 241"/>
                <a:gd name="T39" fmla="*/ 40 h 240"/>
                <a:gd name="T40" fmla="*/ 102 w 241"/>
                <a:gd name="T41" fmla="*/ 32 h 240"/>
                <a:gd name="T42" fmla="*/ 120 w 241"/>
                <a:gd name="T43" fmla="*/ 30 h 240"/>
                <a:gd name="T44" fmla="*/ 145 w 241"/>
                <a:gd name="T45" fmla="*/ 237 h 240"/>
                <a:gd name="T46" fmla="*/ 178 w 241"/>
                <a:gd name="T47" fmla="*/ 226 h 240"/>
                <a:gd name="T48" fmla="*/ 206 w 241"/>
                <a:gd name="T49" fmla="*/ 204 h 240"/>
                <a:gd name="T50" fmla="*/ 226 w 241"/>
                <a:gd name="T51" fmla="*/ 177 h 240"/>
                <a:gd name="T52" fmla="*/ 238 w 241"/>
                <a:gd name="T53" fmla="*/ 144 h 240"/>
                <a:gd name="T54" fmla="*/ 240 w 241"/>
                <a:gd name="T55" fmla="*/ 108 h 240"/>
                <a:gd name="T56" fmla="*/ 231 w 241"/>
                <a:gd name="T57" fmla="*/ 72 h 240"/>
                <a:gd name="T58" fmla="*/ 213 w 241"/>
                <a:gd name="T59" fmla="*/ 43 h 240"/>
                <a:gd name="T60" fmla="*/ 187 w 241"/>
                <a:gd name="T61" fmla="*/ 20 h 240"/>
                <a:gd name="T62" fmla="*/ 156 w 241"/>
                <a:gd name="T63" fmla="*/ 5 h 240"/>
                <a:gd name="T64" fmla="*/ 120 w 241"/>
                <a:gd name="T65" fmla="*/ 0 h 240"/>
                <a:gd name="T66" fmla="*/ 85 w 241"/>
                <a:gd name="T67" fmla="*/ 5 h 240"/>
                <a:gd name="T68" fmla="*/ 54 w 241"/>
                <a:gd name="T69" fmla="*/ 20 h 240"/>
                <a:gd name="T70" fmla="*/ 28 w 241"/>
                <a:gd name="T71" fmla="*/ 43 h 240"/>
                <a:gd name="T72" fmla="*/ 10 w 241"/>
                <a:gd name="T73" fmla="*/ 72 h 240"/>
                <a:gd name="T74" fmla="*/ 1 w 241"/>
                <a:gd name="T75" fmla="*/ 108 h 240"/>
                <a:gd name="T76" fmla="*/ 2 w 241"/>
                <a:gd name="T77" fmla="*/ 144 h 240"/>
                <a:gd name="T78" fmla="*/ 15 w 241"/>
                <a:gd name="T79" fmla="*/ 177 h 240"/>
                <a:gd name="T80" fmla="*/ 35 w 241"/>
                <a:gd name="T81" fmla="*/ 204 h 240"/>
                <a:gd name="T82" fmla="*/ 63 w 241"/>
                <a:gd name="T83" fmla="*/ 226 h 240"/>
                <a:gd name="T84" fmla="*/ 96 w 241"/>
                <a:gd name="T85" fmla="*/ 23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1" h="240">
                  <a:moveTo>
                    <a:pt x="120" y="30"/>
                  </a:moveTo>
                  <a:lnTo>
                    <a:pt x="130" y="30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6"/>
                  </a:lnTo>
                  <a:lnTo>
                    <a:pt x="164" y="40"/>
                  </a:lnTo>
                  <a:lnTo>
                    <a:pt x="170" y="45"/>
                  </a:lnTo>
                  <a:lnTo>
                    <a:pt x="178" y="50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69"/>
                  </a:lnTo>
                  <a:lnTo>
                    <a:pt x="199" y="77"/>
                  </a:lnTo>
                  <a:lnTo>
                    <a:pt x="204" y="84"/>
                  </a:lnTo>
                  <a:lnTo>
                    <a:pt x="207" y="93"/>
                  </a:lnTo>
                  <a:lnTo>
                    <a:pt x="209" y="101"/>
                  </a:lnTo>
                  <a:lnTo>
                    <a:pt x="210" y="110"/>
                  </a:lnTo>
                  <a:lnTo>
                    <a:pt x="211" y="120"/>
                  </a:lnTo>
                  <a:lnTo>
                    <a:pt x="210" y="129"/>
                  </a:lnTo>
                  <a:lnTo>
                    <a:pt x="209" y="138"/>
                  </a:lnTo>
                  <a:lnTo>
                    <a:pt x="207" y="146"/>
                  </a:lnTo>
                  <a:lnTo>
                    <a:pt x="204" y="155"/>
                  </a:lnTo>
                  <a:lnTo>
                    <a:pt x="199" y="162"/>
                  </a:lnTo>
                  <a:lnTo>
                    <a:pt x="195" y="170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89"/>
                  </a:lnTo>
                  <a:lnTo>
                    <a:pt x="170" y="195"/>
                  </a:lnTo>
                  <a:lnTo>
                    <a:pt x="164" y="199"/>
                  </a:lnTo>
                  <a:lnTo>
                    <a:pt x="155" y="203"/>
                  </a:lnTo>
                  <a:lnTo>
                    <a:pt x="147" y="205"/>
                  </a:lnTo>
                  <a:lnTo>
                    <a:pt x="138" y="208"/>
                  </a:lnTo>
                  <a:lnTo>
                    <a:pt x="130" y="210"/>
                  </a:lnTo>
                  <a:lnTo>
                    <a:pt x="120" y="210"/>
                  </a:lnTo>
                  <a:lnTo>
                    <a:pt x="111" y="210"/>
                  </a:lnTo>
                  <a:lnTo>
                    <a:pt x="102" y="208"/>
                  </a:lnTo>
                  <a:lnTo>
                    <a:pt x="93" y="205"/>
                  </a:lnTo>
                  <a:lnTo>
                    <a:pt x="86" y="203"/>
                  </a:lnTo>
                  <a:lnTo>
                    <a:pt x="77" y="199"/>
                  </a:lnTo>
                  <a:lnTo>
                    <a:pt x="70" y="195"/>
                  </a:lnTo>
                  <a:lnTo>
                    <a:pt x="63" y="189"/>
                  </a:lnTo>
                  <a:lnTo>
                    <a:pt x="57" y="184"/>
                  </a:lnTo>
                  <a:lnTo>
                    <a:pt x="50" y="177"/>
                  </a:lnTo>
                  <a:lnTo>
                    <a:pt x="46" y="170"/>
                  </a:lnTo>
                  <a:lnTo>
                    <a:pt x="41" y="162"/>
                  </a:lnTo>
                  <a:lnTo>
                    <a:pt x="37" y="155"/>
                  </a:lnTo>
                  <a:lnTo>
                    <a:pt x="34" y="146"/>
                  </a:lnTo>
                  <a:lnTo>
                    <a:pt x="32" y="138"/>
                  </a:lnTo>
                  <a:lnTo>
                    <a:pt x="31" y="129"/>
                  </a:lnTo>
                  <a:lnTo>
                    <a:pt x="30" y="120"/>
                  </a:lnTo>
                  <a:lnTo>
                    <a:pt x="31" y="110"/>
                  </a:lnTo>
                  <a:lnTo>
                    <a:pt x="32" y="101"/>
                  </a:lnTo>
                  <a:lnTo>
                    <a:pt x="34" y="93"/>
                  </a:lnTo>
                  <a:lnTo>
                    <a:pt x="37" y="84"/>
                  </a:lnTo>
                  <a:lnTo>
                    <a:pt x="41" y="77"/>
                  </a:lnTo>
                  <a:lnTo>
                    <a:pt x="46" y="69"/>
                  </a:lnTo>
                  <a:lnTo>
                    <a:pt x="50" y="62"/>
                  </a:lnTo>
                  <a:lnTo>
                    <a:pt x="57" y="56"/>
                  </a:lnTo>
                  <a:lnTo>
                    <a:pt x="63" y="50"/>
                  </a:lnTo>
                  <a:lnTo>
                    <a:pt x="70" y="45"/>
                  </a:lnTo>
                  <a:lnTo>
                    <a:pt x="77" y="40"/>
                  </a:lnTo>
                  <a:lnTo>
                    <a:pt x="86" y="36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1" y="30"/>
                  </a:lnTo>
                  <a:lnTo>
                    <a:pt x="120" y="30"/>
                  </a:lnTo>
                  <a:lnTo>
                    <a:pt x="120" y="30"/>
                  </a:lnTo>
                  <a:close/>
                  <a:moveTo>
                    <a:pt x="120" y="240"/>
                  </a:moveTo>
                  <a:lnTo>
                    <a:pt x="133" y="240"/>
                  </a:lnTo>
                  <a:lnTo>
                    <a:pt x="145" y="237"/>
                  </a:lnTo>
                  <a:lnTo>
                    <a:pt x="156" y="234"/>
                  </a:lnTo>
                  <a:lnTo>
                    <a:pt x="167" y="231"/>
                  </a:lnTo>
                  <a:lnTo>
                    <a:pt x="178" y="226"/>
                  </a:lnTo>
                  <a:lnTo>
                    <a:pt x="187" y="219"/>
                  </a:lnTo>
                  <a:lnTo>
                    <a:pt x="197" y="213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6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1" y="120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6" y="84"/>
                  </a:lnTo>
                  <a:lnTo>
                    <a:pt x="231" y="72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5"/>
                  </a:lnTo>
                  <a:lnTo>
                    <a:pt x="197" y="26"/>
                  </a:lnTo>
                  <a:lnTo>
                    <a:pt x="187" y="20"/>
                  </a:lnTo>
                  <a:lnTo>
                    <a:pt x="178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3" y="0"/>
                  </a:lnTo>
                  <a:lnTo>
                    <a:pt x="120" y="0"/>
                  </a:lnTo>
                  <a:lnTo>
                    <a:pt x="108" y="0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4" y="9"/>
                  </a:lnTo>
                  <a:lnTo>
                    <a:pt x="63" y="14"/>
                  </a:lnTo>
                  <a:lnTo>
                    <a:pt x="54" y="20"/>
                  </a:lnTo>
                  <a:lnTo>
                    <a:pt x="44" y="26"/>
                  </a:lnTo>
                  <a:lnTo>
                    <a:pt x="35" y="35"/>
                  </a:lnTo>
                  <a:lnTo>
                    <a:pt x="28" y="43"/>
                  </a:lnTo>
                  <a:lnTo>
                    <a:pt x="20" y="52"/>
                  </a:lnTo>
                  <a:lnTo>
                    <a:pt x="15" y="63"/>
                  </a:lnTo>
                  <a:lnTo>
                    <a:pt x="10" y="72"/>
                  </a:lnTo>
                  <a:lnTo>
                    <a:pt x="5" y="84"/>
                  </a:lnTo>
                  <a:lnTo>
                    <a:pt x="2" y="95"/>
                  </a:lnTo>
                  <a:lnTo>
                    <a:pt x="1" y="108"/>
                  </a:lnTo>
                  <a:lnTo>
                    <a:pt x="0" y="120"/>
                  </a:lnTo>
                  <a:lnTo>
                    <a:pt x="1" y="132"/>
                  </a:lnTo>
                  <a:lnTo>
                    <a:pt x="2" y="144"/>
                  </a:lnTo>
                  <a:lnTo>
                    <a:pt x="5" y="155"/>
                  </a:lnTo>
                  <a:lnTo>
                    <a:pt x="10" y="167"/>
                  </a:lnTo>
                  <a:lnTo>
                    <a:pt x="15" y="177"/>
                  </a:lnTo>
                  <a:lnTo>
                    <a:pt x="20" y="187"/>
                  </a:lnTo>
                  <a:lnTo>
                    <a:pt x="28" y="196"/>
                  </a:lnTo>
                  <a:lnTo>
                    <a:pt x="35" y="204"/>
                  </a:lnTo>
                  <a:lnTo>
                    <a:pt x="44" y="213"/>
                  </a:lnTo>
                  <a:lnTo>
                    <a:pt x="54" y="219"/>
                  </a:lnTo>
                  <a:lnTo>
                    <a:pt x="63" y="226"/>
                  </a:lnTo>
                  <a:lnTo>
                    <a:pt x="74" y="231"/>
                  </a:lnTo>
                  <a:lnTo>
                    <a:pt x="85" y="234"/>
                  </a:lnTo>
                  <a:lnTo>
                    <a:pt x="96" y="237"/>
                  </a:lnTo>
                  <a:lnTo>
                    <a:pt x="108" y="240"/>
                  </a:lnTo>
                  <a:lnTo>
                    <a:pt x="120" y="2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4" name="Freeform 40"/>
          <p:cNvSpPr>
            <a:spLocks noEditPoints="1"/>
          </p:cNvSpPr>
          <p:nvPr/>
        </p:nvSpPr>
        <p:spPr bwMode="auto">
          <a:xfrm>
            <a:off x="6442613" y="4930832"/>
            <a:ext cx="213372" cy="213372"/>
          </a:xfrm>
          <a:custGeom>
            <a:avLst/>
            <a:gdLst>
              <a:gd name="T0" fmla="*/ 586 w 760"/>
              <a:gd name="T1" fmla="*/ 675 h 759"/>
              <a:gd name="T2" fmla="*/ 574 w 760"/>
              <a:gd name="T3" fmla="*/ 724 h 759"/>
              <a:gd name="T4" fmla="*/ 507 w 760"/>
              <a:gd name="T5" fmla="*/ 649 h 759"/>
              <a:gd name="T6" fmla="*/ 513 w 760"/>
              <a:gd name="T7" fmla="*/ 569 h 759"/>
              <a:gd name="T8" fmla="*/ 574 w 760"/>
              <a:gd name="T9" fmla="*/ 511 h 759"/>
              <a:gd name="T10" fmla="*/ 657 w 760"/>
              <a:gd name="T11" fmla="*/ 509 h 759"/>
              <a:gd name="T12" fmla="*/ 730 w 760"/>
              <a:gd name="T13" fmla="*/ 587 h 759"/>
              <a:gd name="T14" fmla="*/ 258 w 760"/>
              <a:gd name="T15" fmla="*/ 616 h 759"/>
              <a:gd name="T16" fmla="*/ 231 w 760"/>
              <a:gd name="T17" fmla="*/ 694 h 759"/>
              <a:gd name="T18" fmla="*/ 132 w 760"/>
              <a:gd name="T19" fmla="*/ 734 h 759"/>
              <a:gd name="T20" fmla="*/ 171 w 760"/>
              <a:gd name="T21" fmla="*/ 587 h 759"/>
              <a:gd name="T22" fmla="*/ 36 w 760"/>
              <a:gd name="T23" fmla="*/ 573 h 759"/>
              <a:gd name="T24" fmla="*/ 130 w 760"/>
              <a:gd name="T25" fmla="*/ 503 h 759"/>
              <a:gd name="T26" fmla="*/ 509 w 760"/>
              <a:gd name="T27" fmla="*/ 201 h 759"/>
              <a:gd name="T28" fmla="*/ 503 w 760"/>
              <a:gd name="T29" fmla="*/ 136 h 759"/>
              <a:gd name="T30" fmla="*/ 537 w 760"/>
              <a:gd name="T31" fmla="*/ 59 h 759"/>
              <a:gd name="T32" fmla="*/ 643 w 760"/>
              <a:gd name="T33" fmla="*/ 28 h 759"/>
              <a:gd name="T34" fmla="*/ 599 w 760"/>
              <a:gd name="T35" fmla="*/ 179 h 759"/>
              <a:gd name="T36" fmla="*/ 719 w 760"/>
              <a:gd name="T37" fmla="*/ 200 h 759"/>
              <a:gd name="T38" fmla="*/ 619 w 760"/>
              <a:gd name="T39" fmla="*/ 257 h 759"/>
              <a:gd name="T40" fmla="*/ 249 w 760"/>
              <a:gd name="T41" fmla="*/ 562 h 759"/>
              <a:gd name="T42" fmla="*/ 170 w 760"/>
              <a:gd name="T43" fmla="*/ 254 h 759"/>
              <a:gd name="T44" fmla="*/ 87 w 760"/>
              <a:gd name="T45" fmla="*/ 244 h 759"/>
              <a:gd name="T46" fmla="*/ 26 w 760"/>
              <a:gd name="T47" fmla="*/ 147 h 759"/>
              <a:gd name="T48" fmla="*/ 180 w 760"/>
              <a:gd name="T49" fmla="*/ 166 h 759"/>
              <a:gd name="T50" fmla="*/ 175 w 760"/>
              <a:gd name="T51" fmla="*/ 30 h 759"/>
              <a:gd name="T52" fmla="*/ 251 w 760"/>
              <a:gd name="T53" fmla="*/ 102 h 759"/>
              <a:gd name="T54" fmla="*/ 248 w 760"/>
              <a:gd name="T55" fmla="*/ 187 h 759"/>
              <a:gd name="T56" fmla="*/ 703 w 760"/>
              <a:gd name="T57" fmla="*/ 505 h 759"/>
              <a:gd name="T58" fmla="*/ 611 w 760"/>
              <a:gd name="T59" fmla="*/ 477 h 759"/>
              <a:gd name="T60" fmla="*/ 619 w 760"/>
              <a:gd name="T61" fmla="*/ 283 h 759"/>
              <a:gd name="T62" fmla="*/ 732 w 760"/>
              <a:gd name="T63" fmla="*/ 225 h 759"/>
              <a:gd name="T64" fmla="*/ 759 w 760"/>
              <a:gd name="T65" fmla="*/ 129 h 759"/>
              <a:gd name="T66" fmla="*/ 732 w 760"/>
              <a:gd name="T67" fmla="*/ 82 h 759"/>
              <a:gd name="T68" fmla="*/ 682 w 760"/>
              <a:gd name="T69" fmla="*/ 22 h 759"/>
              <a:gd name="T70" fmla="*/ 591 w 760"/>
              <a:gd name="T71" fmla="*/ 3 h 759"/>
              <a:gd name="T72" fmla="*/ 495 w 760"/>
              <a:gd name="T73" fmla="*/ 73 h 759"/>
              <a:gd name="T74" fmla="*/ 480 w 760"/>
              <a:gd name="T75" fmla="*/ 169 h 759"/>
              <a:gd name="T76" fmla="*/ 283 w 760"/>
              <a:gd name="T77" fmla="*/ 129 h 759"/>
              <a:gd name="T78" fmla="*/ 242 w 760"/>
              <a:gd name="T79" fmla="*/ 42 h 759"/>
              <a:gd name="T80" fmla="*/ 149 w 760"/>
              <a:gd name="T81" fmla="*/ 0 h 759"/>
              <a:gd name="T82" fmla="*/ 82 w 760"/>
              <a:gd name="T83" fmla="*/ 22 h 759"/>
              <a:gd name="T84" fmla="*/ 28 w 760"/>
              <a:gd name="T85" fmla="*/ 82 h 759"/>
              <a:gd name="T86" fmla="*/ 1 w 760"/>
              <a:gd name="T87" fmla="*/ 129 h 759"/>
              <a:gd name="T88" fmla="*/ 28 w 760"/>
              <a:gd name="T89" fmla="*/ 227 h 759"/>
              <a:gd name="T90" fmla="*/ 111 w 760"/>
              <a:gd name="T91" fmla="*/ 281 h 759"/>
              <a:gd name="T92" fmla="*/ 189 w 760"/>
              <a:gd name="T93" fmla="*/ 485 h 759"/>
              <a:gd name="T94" fmla="*/ 64 w 760"/>
              <a:gd name="T95" fmla="*/ 501 h 759"/>
              <a:gd name="T96" fmla="*/ 3 w 760"/>
              <a:gd name="T97" fmla="*/ 592 h 759"/>
              <a:gd name="T98" fmla="*/ 16 w 760"/>
              <a:gd name="T99" fmla="*/ 678 h 759"/>
              <a:gd name="T100" fmla="*/ 86 w 760"/>
              <a:gd name="T101" fmla="*/ 727 h 759"/>
              <a:gd name="T102" fmla="*/ 116 w 760"/>
              <a:gd name="T103" fmla="*/ 757 h 759"/>
              <a:gd name="T104" fmla="*/ 232 w 760"/>
              <a:gd name="T105" fmla="*/ 727 h 759"/>
              <a:gd name="T106" fmla="*/ 282 w 760"/>
              <a:gd name="T107" fmla="*/ 640 h 759"/>
              <a:gd name="T108" fmla="*/ 482 w 760"/>
              <a:gd name="T109" fmla="*/ 581 h 759"/>
              <a:gd name="T110" fmla="*/ 491 w 760"/>
              <a:gd name="T111" fmla="*/ 678 h 759"/>
              <a:gd name="T112" fmla="*/ 578 w 760"/>
              <a:gd name="T113" fmla="*/ 754 h 759"/>
              <a:gd name="T114" fmla="*/ 681 w 760"/>
              <a:gd name="T115" fmla="*/ 742 h 759"/>
              <a:gd name="T116" fmla="*/ 730 w 760"/>
              <a:gd name="T117" fmla="*/ 679 h 759"/>
              <a:gd name="T118" fmla="*/ 758 w 760"/>
              <a:gd name="T119" fmla="*/ 642 h 759"/>
              <a:gd name="T120" fmla="*/ 739 w 760"/>
              <a:gd name="T121" fmla="*/ 544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60" h="759">
                <a:moveTo>
                  <a:pt x="731" y="642"/>
                </a:moveTo>
                <a:lnTo>
                  <a:pt x="685" y="591"/>
                </a:lnTo>
                <a:lnTo>
                  <a:pt x="681" y="588"/>
                </a:lnTo>
                <a:lnTo>
                  <a:pt x="676" y="586"/>
                </a:lnTo>
                <a:lnTo>
                  <a:pt x="599" y="586"/>
                </a:lnTo>
                <a:lnTo>
                  <a:pt x="594" y="587"/>
                </a:lnTo>
                <a:lnTo>
                  <a:pt x="590" y="590"/>
                </a:lnTo>
                <a:lnTo>
                  <a:pt x="588" y="594"/>
                </a:lnTo>
                <a:lnTo>
                  <a:pt x="586" y="598"/>
                </a:lnTo>
                <a:lnTo>
                  <a:pt x="586" y="675"/>
                </a:lnTo>
                <a:lnTo>
                  <a:pt x="586" y="678"/>
                </a:lnTo>
                <a:lnTo>
                  <a:pt x="588" y="680"/>
                </a:lnTo>
                <a:lnTo>
                  <a:pt x="589" y="683"/>
                </a:lnTo>
                <a:lnTo>
                  <a:pt x="591" y="685"/>
                </a:lnTo>
                <a:lnTo>
                  <a:pt x="643" y="732"/>
                </a:lnTo>
                <a:lnTo>
                  <a:pt x="629" y="734"/>
                </a:lnTo>
                <a:lnTo>
                  <a:pt x="615" y="734"/>
                </a:lnTo>
                <a:lnTo>
                  <a:pt x="600" y="733"/>
                </a:lnTo>
                <a:lnTo>
                  <a:pt x="586" y="729"/>
                </a:lnTo>
                <a:lnTo>
                  <a:pt x="574" y="724"/>
                </a:lnTo>
                <a:lnTo>
                  <a:pt x="561" y="718"/>
                </a:lnTo>
                <a:lnTo>
                  <a:pt x="548" y="710"/>
                </a:lnTo>
                <a:lnTo>
                  <a:pt x="537" y="700"/>
                </a:lnTo>
                <a:lnTo>
                  <a:pt x="531" y="694"/>
                </a:lnTo>
                <a:lnTo>
                  <a:pt x="525" y="688"/>
                </a:lnTo>
                <a:lnTo>
                  <a:pt x="521" y="680"/>
                </a:lnTo>
                <a:lnTo>
                  <a:pt x="517" y="673"/>
                </a:lnTo>
                <a:lnTo>
                  <a:pt x="512" y="665"/>
                </a:lnTo>
                <a:lnTo>
                  <a:pt x="509" y="657"/>
                </a:lnTo>
                <a:lnTo>
                  <a:pt x="507" y="649"/>
                </a:lnTo>
                <a:lnTo>
                  <a:pt x="505" y="640"/>
                </a:lnTo>
                <a:lnTo>
                  <a:pt x="504" y="633"/>
                </a:lnTo>
                <a:lnTo>
                  <a:pt x="504" y="624"/>
                </a:lnTo>
                <a:lnTo>
                  <a:pt x="503" y="616"/>
                </a:lnTo>
                <a:lnTo>
                  <a:pt x="504" y="607"/>
                </a:lnTo>
                <a:lnTo>
                  <a:pt x="505" y="598"/>
                </a:lnTo>
                <a:lnTo>
                  <a:pt x="507" y="590"/>
                </a:lnTo>
                <a:lnTo>
                  <a:pt x="509" y="581"/>
                </a:lnTo>
                <a:lnTo>
                  <a:pt x="512" y="573"/>
                </a:lnTo>
                <a:lnTo>
                  <a:pt x="513" y="569"/>
                </a:lnTo>
                <a:lnTo>
                  <a:pt x="513" y="566"/>
                </a:lnTo>
                <a:lnTo>
                  <a:pt x="512" y="562"/>
                </a:lnTo>
                <a:lnTo>
                  <a:pt x="509" y="559"/>
                </a:lnTo>
                <a:lnTo>
                  <a:pt x="399" y="448"/>
                </a:lnTo>
                <a:lnTo>
                  <a:pt x="449" y="399"/>
                </a:lnTo>
                <a:lnTo>
                  <a:pt x="560" y="509"/>
                </a:lnTo>
                <a:lnTo>
                  <a:pt x="563" y="511"/>
                </a:lnTo>
                <a:lnTo>
                  <a:pt x="566" y="513"/>
                </a:lnTo>
                <a:lnTo>
                  <a:pt x="570" y="513"/>
                </a:lnTo>
                <a:lnTo>
                  <a:pt x="574" y="511"/>
                </a:lnTo>
                <a:lnTo>
                  <a:pt x="582" y="508"/>
                </a:lnTo>
                <a:lnTo>
                  <a:pt x="591" y="506"/>
                </a:lnTo>
                <a:lnTo>
                  <a:pt x="598" y="505"/>
                </a:lnTo>
                <a:lnTo>
                  <a:pt x="607" y="503"/>
                </a:lnTo>
                <a:lnTo>
                  <a:pt x="615" y="503"/>
                </a:lnTo>
                <a:lnTo>
                  <a:pt x="624" y="503"/>
                </a:lnTo>
                <a:lnTo>
                  <a:pt x="633" y="504"/>
                </a:lnTo>
                <a:lnTo>
                  <a:pt x="641" y="505"/>
                </a:lnTo>
                <a:lnTo>
                  <a:pt x="649" y="507"/>
                </a:lnTo>
                <a:lnTo>
                  <a:pt x="657" y="509"/>
                </a:lnTo>
                <a:lnTo>
                  <a:pt x="665" y="513"/>
                </a:lnTo>
                <a:lnTo>
                  <a:pt x="672" y="516"/>
                </a:lnTo>
                <a:lnTo>
                  <a:pt x="680" y="520"/>
                </a:lnTo>
                <a:lnTo>
                  <a:pt x="687" y="525"/>
                </a:lnTo>
                <a:lnTo>
                  <a:pt x="694" y="531"/>
                </a:lnTo>
                <a:lnTo>
                  <a:pt x="700" y="537"/>
                </a:lnTo>
                <a:lnTo>
                  <a:pt x="711" y="548"/>
                </a:lnTo>
                <a:lnTo>
                  <a:pt x="719" y="560"/>
                </a:lnTo>
                <a:lnTo>
                  <a:pt x="725" y="573"/>
                </a:lnTo>
                <a:lnTo>
                  <a:pt x="730" y="587"/>
                </a:lnTo>
                <a:lnTo>
                  <a:pt x="734" y="600"/>
                </a:lnTo>
                <a:lnTo>
                  <a:pt x="735" y="615"/>
                </a:lnTo>
                <a:lnTo>
                  <a:pt x="735" y="628"/>
                </a:lnTo>
                <a:lnTo>
                  <a:pt x="731" y="642"/>
                </a:lnTo>
                <a:close/>
                <a:moveTo>
                  <a:pt x="248" y="573"/>
                </a:moveTo>
                <a:lnTo>
                  <a:pt x="251" y="581"/>
                </a:lnTo>
                <a:lnTo>
                  <a:pt x="254" y="590"/>
                </a:lnTo>
                <a:lnTo>
                  <a:pt x="256" y="598"/>
                </a:lnTo>
                <a:lnTo>
                  <a:pt x="257" y="607"/>
                </a:lnTo>
                <a:lnTo>
                  <a:pt x="258" y="616"/>
                </a:lnTo>
                <a:lnTo>
                  <a:pt x="258" y="624"/>
                </a:lnTo>
                <a:lnTo>
                  <a:pt x="257" y="633"/>
                </a:lnTo>
                <a:lnTo>
                  <a:pt x="256" y="640"/>
                </a:lnTo>
                <a:lnTo>
                  <a:pt x="255" y="649"/>
                </a:lnTo>
                <a:lnTo>
                  <a:pt x="251" y="657"/>
                </a:lnTo>
                <a:lnTo>
                  <a:pt x="248" y="665"/>
                </a:lnTo>
                <a:lnTo>
                  <a:pt x="245" y="673"/>
                </a:lnTo>
                <a:lnTo>
                  <a:pt x="241" y="680"/>
                </a:lnTo>
                <a:lnTo>
                  <a:pt x="236" y="688"/>
                </a:lnTo>
                <a:lnTo>
                  <a:pt x="231" y="694"/>
                </a:lnTo>
                <a:lnTo>
                  <a:pt x="225" y="700"/>
                </a:lnTo>
                <a:lnTo>
                  <a:pt x="216" y="708"/>
                </a:lnTo>
                <a:lnTo>
                  <a:pt x="207" y="714"/>
                </a:lnTo>
                <a:lnTo>
                  <a:pt x="198" y="721"/>
                </a:lnTo>
                <a:lnTo>
                  <a:pt x="188" y="725"/>
                </a:lnTo>
                <a:lnTo>
                  <a:pt x="177" y="729"/>
                </a:lnTo>
                <a:lnTo>
                  <a:pt x="167" y="733"/>
                </a:lnTo>
                <a:lnTo>
                  <a:pt x="155" y="734"/>
                </a:lnTo>
                <a:lnTo>
                  <a:pt x="144" y="735"/>
                </a:lnTo>
                <a:lnTo>
                  <a:pt x="132" y="734"/>
                </a:lnTo>
                <a:lnTo>
                  <a:pt x="119" y="732"/>
                </a:lnTo>
                <a:lnTo>
                  <a:pt x="174" y="685"/>
                </a:lnTo>
                <a:lnTo>
                  <a:pt x="176" y="683"/>
                </a:lnTo>
                <a:lnTo>
                  <a:pt x="177" y="680"/>
                </a:lnTo>
                <a:lnTo>
                  <a:pt x="178" y="678"/>
                </a:lnTo>
                <a:lnTo>
                  <a:pt x="180" y="675"/>
                </a:lnTo>
                <a:lnTo>
                  <a:pt x="180" y="598"/>
                </a:lnTo>
                <a:lnTo>
                  <a:pt x="178" y="594"/>
                </a:lnTo>
                <a:lnTo>
                  <a:pt x="175" y="590"/>
                </a:lnTo>
                <a:lnTo>
                  <a:pt x="171" y="587"/>
                </a:lnTo>
                <a:lnTo>
                  <a:pt x="167" y="586"/>
                </a:lnTo>
                <a:lnTo>
                  <a:pt x="85" y="586"/>
                </a:lnTo>
                <a:lnTo>
                  <a:pt x="80" y="588"/>
                </a:lnTo>
                <a:lnTo>
                  <a:pt x="75" y="591"/>
                </a:lnTo>
                <a:lnTo>
                  <a:pt x="29" y="642"/>
                </a:lnTo>
                <a:lnTo>
                  <a:pt x="27" y="628"/>
                </a:lnTo>
                <a:lnTo>
                  <a:pt x="26" y="615"/>
                </a:lnTo>
                <a:lnTo>
                  <a:pt x="27" y="600"/>
                </a:lnTo>
                <a:lnTo>
                  <a:pt x="30" y="587"/>
                </a:lnTo>
                <a:lnTo>
                  <a:pt x="36" y="573"/>
                </a:lnTo>
                <a:lnTo>
                  <a:pt x="42" y="560"/>
                </a:lnTo>
                <a:lnTo>
                  <a:pt x="51" y="548"/>
                </a:lnTo>
                <a:lnTo>
                  <a:pt x="60" y="537"/>
                </a:lnTo>
                <a:lnTo>
                  <a:pt x="69" y="529"/>
                </a:lnTo>
                <a:lnTo>
                  <a:pt x="78" y="522"/>
                </a:lnTo>
                <a:lnTo>
                  <a:pt x="87" y="516"/>
                </a:lnTo>
                <a:lnTo>
                  <a:pt x="98" y="511"/>
                </a:lnTo>
                <a:lnTo>
                  <a:pt x="108" y="507"/>
                </a:lnTo>
                <a:lnTo>
                  <a:pt x="119" y="505"/>
                </a:lnTo>
                <a:lnTo>
                  <a:pt x="130" y="503"/>
                </a:lnTo>
                <a:lnTo>
                  <a:pt x="142" y="503"/>
                </a:lnTo>
                <a:lnTo>
                  <a:pt x="154" y="503"/>
                </a:lnTo>
                <a:lnTo>
                  <a:pt x="164" y="505"/>
                </a:lnTo>
                <a:lnTo>
                  <a:pt x="176" y="507"/>
                </a:lnTo>
                <a:lnTo>
                  <a:pt x="187" y="511"/>
                </a:lnTo>
                <a:lnTo>
                  <a:pt x="190" y="513"/>
                </a:lnTo>
                <a:lnTo>
                  <a:pt x="195" y="513"/>
                </a:lnTo>
                <a:lnTo>
                  <a:pt x="198" y="511"/>
                </a:lnTo>
                <a:lnTo>
                  <a:pt x="201" y="509"/>
                </a:lnTo>
                <a:lnTo>
                  <a:pt x="509" y="201"/>
                </a:lnTo>
                <a:lnTo>
                  <a:pt x="512" y="198"/>
                </a:lnTo>
                <a:lnTo>
                  <a:pt x="513" y="194"/>
                </a:lnTo>
                <a:lnTo>
                  <a:pt x="513" y="190"/>
                </a:lnTo>
                <a:lnTo>
                  <a:pt x="512" y="187"/>
                </a:lnTo>
                <a:lnTo>
                  <a:pt x="509" y="179"/>
                </a:lnTo>
                <a:lnTo>
                  <a:pt x="507" y="170"/>
                </a:lnTo>
                <a:lnTo>
                  <a:pt x="505" y="161"/>
                </a:lnTo>
                <a:lnTo>
                  <a:pt x="504" y="153"/>
                </a:lnTo>
                <a:lnTo>
                  <a:pt x="503" y="144"/>
                </a:lnTo>
                <a:lnTo>
                  <a:pt x="503" y="136"/>
                </a:lnTo>
                <a:lnTo>
                  <a:pt x="504" y="127"/>
                </a:lnTo>
                <a:lnTo>
                  <a:pt x="505" y="120"/>
                </a:lnTo>
                <a:lnTo>
                  <a:pt x="507" y="111"/>
                </a:lnTo>
                <a:lnTo>
                  <a:pt x="509" y="102"/>
                </a:lnTo>
                <a:lnTo>
                  <a:pt x="512" y="95"/>
                </a:lnTo>
                <a:lnTo>
                  <a:pt x="517" y="87"/>
                </a:lnTo>
                <a:lnTo>
                  <a:pt x="521" y="80"/>
                </a:lnTo>
                <a:lnTo>
                  <a:pt x="525" y="72"/>
                </a:lnTo>
                <a:lnTo>
                  <a:pt x="531" y="66"/>
                </a:lnTo>
                <a:lnTo>
                  <a:pt x="537" y="59"/>
                </a:lnTo>
                <a:lnTo>
                  <a:pt x="546" y="52"/>
                </a:lnTo>
                <a:lnTo>
                  <a:pt x="554" y="45"/>
                </a:lnTo>
                <a:lnTo>
                  <a:pt x="564" y="39"/>
                </a:lnTo>
                <a:lnTo>
                  <a:pt x="575" y="35"/>
                </a:lnTo>
                <a:lnTo>
                  <a:pt x="585" y="30"/>
                </a:lnTo>
                <a:lnTo>
                  <a:pt x="596" y="27"/>
                </a:lnTo>
                <a:lnTo>
                  <a:pt x="607" y="26"/>
                </a:lnTo>
                <a:lnTo>
                  <a:pt x="619" y="25"/>
                </a:lnTo>
                <a:lnTo>
                  <a:pt x="632" y="26"/>
                </a:lnTo>
                <a:lnTo>
                  <a:pt x="643" y="28"/>
                </a:lnTo>
                <a:lnTo>
                  <a:pt x="591" y="74"/>
                </a:lnTo>
                <a:lnTo>
                  <a:pt x="589" y="77"/>
                </a:lnTo>
                <a:lnTo>
                  <a:pt x="588" y="80"/>
                </a:lnTo>
                <a:lnTo>
                  <a:pt x="586" y="82"/>
                </a:lnTo>
                <a:lnTo>
                  <a:pt x="586" y="85"/>
                </a:lnTo>
                <a:lnTo>
                  <a:pt x="586" y="166"/>
                </a:lnTo>
                <a:lnTo>
                  <a:pt x="588" y="171"/>
                </a:lnTo>
                <a:lnTo>
                  <a:pt x="590" y="174"/>
                </a:lnTo>
                <a:lnTo>
                  <a:pt x="594" y="178"/>
                </a:lnTo>
                <a:lnTo>
                  <a:pt x="599" y="179"/>
                </a:lnTo>
                <a:lnTo>
                  <a:pt x="676" y="179"/>
                </a:lnTo>
                <a:lnTo>
                  <a:pt x="681" y="178"/>
                </a:lnTo>
                <a:lnTo>
                  <a:pt x="685" y="174"/>
                </a:lnTo>
                <a:lnTo>
                  <a:pt x="731" y="120"/>
                </a:lnTo>
                <a:lnTo>
                  <a:pt x="735" y="133"/>
                </a:lnTo>
                <a:lnTo>
                  <a:pt x="735" y="147"/>
                </a:lnTo>
                <a:lnTo>
                  <a:pt x="734" y="161"/>
                </a:lnTo>
                <a:lnTo>
                  <a:pt x="730" y="174"/>
                </a:lnTo>
                <a:lnTo>
                  <a:pt x="725" y="187"/>
                </a:lnTo>
                <a:lnTo>
                  <a:pt x="719" y="200"/>
                </a:lnTo>
                <a:lnTo>
                  <a:pt x="711" y="212"/>
                </a:lnTo>
                <a:lnTo>
                  <a:pt x="700" y="223"/>
                </a:lnTo>
                <a:lnTo>
                  <a:pt x="692" y="231"/>
                </a:lnTo>
                <a:lnTo>
                  <a:pt x="683" y="238"/>
                </a:lnTo>
                <a:lnTo>
                  <a:pt x="673" y="244"/>
                </a:lnTo>
                <a:lnTo>
                  <a:pt x="663" y="248"/>
                </a:lnTo>
                <a:lnTo>
                  <a:pt x="653" y="253"/>
                </a:lnTo>
                <a:lnTo>
                  <a:pt x="641" y="255"/>
                </a:lnTo>
                <a:lnTo>
                  <a:pt x="630" y="257"/>
                </a:lnTo>
                <a:lnTo>
                  <a:pt x="619" y="257"/>
                </a:lnTo>
                <a:lnTo>
                  <a:pt x="607" y="257"/>
                </a:lnTo>
                <a:lnTo>
                  <a:pt x="596" y="255"/>
                </a:lnTo>
                <a:lnTo>
                  <a:pt x="584" y="253"/>
                </a:lnTo>
                <a:lnTo>
                  <a:pt x="574" y="248"/>
                </a:lnTo>
                <a:lnTo>
                  <a:pt x="570" y="247"/>
                </a:lnTo>
                <a:lnTo>
                  <a:pt x="566" y="247"/>
                </a:lnTo>
                <a:lnTo>
                  <a:pt x="563" y="248"/>
                </a:lnTo>
                <a:lnTo>
                  <a:pt x="560" y="251"/>
                </a:lnTo>
                <a:lnTo>
                  <a:pt x="251" y="559"/>
                </a:lnTo>
                <a:lnTo>
                  <a:pt x="249" y="562"/>
                </a:lnTo>
                <a:lnTo>
                  <a:pt x="247" y="566"/>
                </a:lnTo>
                <a:lnTo>
                  <a:pt x="247" y="569"/>
                </a:lnTo>
                <a:lnTo>
                  <a:pt x="248" y="573"/>
                </a:lnTo>
                <a:close/>
                <a:moveTo>
                  <a:pt x="201" y="251"/>
                </a:moveTo>
                <a:lnTo>
                  <a:pt x="198" y="249"/>
                </a:lnTo>
                <a:lnTo>
                  <a:pt x="195" y="248"/>
                </a:lnTo>
                <a:lnTo>
                  <a:pt x="190" y="247"/>
                </a:lnTo>
                <a:lnTo>
                  <a:pt x="187" y="248"/>
                </a:lnTo>
                <a:lnTo>
                  <a:pt x="178" y="252"/>
                </a:lnTo>
                <a:lnTo>
                  <a:pt x="170" y="254"/>
                </a:lnTo>
                <a:lnTo>
                  <a:pt x="162" y="256"/>
                </a:lnTo>
                <a:lnTo>
                  <a:pt x="154" y="257"/>
                </a:lnTo>
                <a:lnTo>
                  <a:pt x="145" y="258"/>
                </a:lnTo>
                <a:lnTo>
                  <a:pt x="137" y="258"/>
                </a:lnTo>
                <a:lnTo>
                  <a:pt x="128" y="257"/>
                </a:lnTo>
                <a:lnTo>
                  <a:pt x="119" y="256"/>
                </a:lnTo>
                <a:lnTo>
                  <a:pt x="111" y="254"/>
                </a:lnTo>
                <a:lnTo>
                  <a:pt x="103" y="252"/>
                </a:lnTo>
                <a:lnTo>
                  <a:pt x="96" y="248"/>
                </a:lnTo>
                <a:lnTo>
                  <a:pt x="87" y="244"/>
                </a:lnTo>
                <a:lnTo>
                  <a:pt x="81" y="240"/>
                </a:lnTo>
                <a:lnTo>
                  <a:pt x="73" y="236"/>
                </a:lnTo>
                <a:lnTo>
                  <a:pt x="67" y="230"/>
                </a:lnTo>
                <a:lnTo>
                  <a:pt x="60" y="224"/>
                </a:lnTo>
                <a:lnTo>
                  <a:pt x="51" y="213"/>
                </a:lnTo>
                <a:lnTo>
                  <a:pt x="42" y="201"/>
                </a:lnTo>
                <a:lnTo>
                  <a:pt x="36" y="188"/>
                </a:lnTo>
                <a:lnTo>
                  <a:pt x="31" y="175"/>
                </a:lnTo>
                <a:lnTo>
                  <a:pt x="28" y="161"/>
                </a:lnTo>
                <a:lnTo>
                  <a:pt x="26" y="147"/>
                </a:lnTo>
                <a:lnTo>
                  <a:pt x="27" y="133"/>
                </a:lnTo>
                <a:lnTo>
                  <a:pt x="29" y="120"/>
                </a:lnTo>
                <a:lnTo>
                  <a:pt x="75" y="174"/>
                </a:lnTo>
                <a:lnTo>
                  <a:pt x="80" y="178"/>
                </a:lnTo>
                <a:lnTo>
                  <a:pt x="85" y="179"/>
                </a:lnTo>
                <a:lnTo>
                  <a:pt x="167" y="179"/>
                </a:lnTo>
                <a:lnTo>
                  <a:pt x="171" y="178"/>
                </a:lnTo>
                <a:lnTo>
                  <a:pt x="175" y="174"/>
                </a:lnTo>
                <a:lnTo>
                  <a:pt x="178" y="171"/>
                </a:lnTo>
                <a:lnTo>
                  <a:pt x="180" y="166"/>
                </a:lnTo>
                <a:lnTo>
                  <a:pt x="180" y="85"/>
                </a:lnTo>
                <a:lnTo>
                  <a:pt x="178" y="82"/>
                </a:lnTo>
                <a:lnTo>
                  <a:pt x="177" y="80"/>
                </a:lnTo>
                <a:lnTo>
                  <a:pt x="176" y="77"/>
                </a:lnTo>
                <a:lnTo>
                  <a:pt x="174" y="74"/>
                </a:lnTo>
                <a:lnTo>
                  <a:pt x="119" y="28"/>
                </a:lnTo>
                <a:lnTo>
                  <a:pt x="133" y="26"/>
                </a:lnTo>
                <a:lnTo>
                  <a:pt x="147" y="26"/>
                </a:lnTo>
                <a:lnTo>
                  <a:pt x="161" y="27"/>
                </a:lnTo>
                <a:lnTo>
                  <a:pt x="175" y="30"/>
                </a:lnTo>
                <a:lnTo>
                  <a:pt x="188" y="36"/>
                </a:lnTo>
                <a:lnTo>
                  <a:pt x="201" y="42"/>
                </a:lnTo>
                <a:lnTo>
                  <a:pt x="213" y="50"/>
                </a:lnTo>
                <a:lnTo>
                  <a:pt x="224" y="59"/>
                </a:lnTo>
                <a:lnTo>
                  <a:pt x="230" y="66"/>
                </a:lnTo>
                <a:lnTo>
                  <a:pt x="235" y="72"/>
                </a:lnTo>
                <a:lnTo>
                  <a:pt x="240" y="80"/>
                </a:lnTo>
                <a:lnTo>
                  <a:pt x="244" y="87"/>
                </a:lnTo>
                <a:lnTo>
                  <a:pt x="248" y="95"/>
                </a:lnTo>
                <a:lnTo>
                  <a:pt x="251" y="102"/>
                </a:lnTo>
                <a:lnTo>
                  <a:pt x="254" y="111"/>
                </a:lnTo>
                <a:lnTo>
                  <a:pt x="256" y="120"/>
                </a:lnTo>
                <a:lnTo>
                  <a:pt x="257" y="127"/>
                </a:lnTo>
                <a:lnTo>
                  <a:pt x="258" y="136"/>
                </a:lnTo>
                <a:lnTo>
                  <a:pt x="258" y="144"/>
                </a:lnTo>
                <a:lnTo>
                  <a:pt x="257" y="153"/>
                </a:lnTo>
                <a:lnTo>
                  <a:pt x="256" y="161"/>
                </a:lnTo>
                <a:lnTo>
                  <a:pt x="254" y="170"/>
                </a:lnTo>
                <a:lnTo>
                  <a:pt x="251" y="179"/>
                </a:lnTo>
                <a:lnTo>
                  <a:pt x="248" y="187"/>
                </a:lnTo>
                <a:lnTo>
                  <a:pt x="247" y="190"/>
                </a:lnTo>
                <a:lnTo>
                  <a:pt x="247" y="194"/>
                </a:lnTo>
                <a:lnTo>
                  <a:pt x="249" y="198"/>
                </a:lnTo>
                <a:lnTo>
                  <a:pt x="251" y="201"/>
                </a:lnTo>
                <a:lnTo>
                  <a:pt x="362" y="312"/>
                </a:lnTo>
                <a:lnTo>
                  <a:pt x="312" y="361"/>
                </a:lnTo>
                <a:lnTo>
                  <a:pt x="201" y="251"/>
                </a:lnTo>
                <a:close/>
                <a:moveTo>
                  <a:pt x="719" y="518"/>
                </a:moveTo>
                <a:lnTo>
                  <a:pt x="711" y="511"/>
                </a:lnTo>
                <a:lnTo>
                  <a:pt x="703" y="505"/>
                </a:lnTo>
                <a:lnTo>
                  <a:pt x="695" y="500"/>
                </a:lnTo>
                <a:lnTo>
                  <a:pt x="686" y="494"/>
                </a:lnTo>
                <a:lnTo>
                  <a:pt x="678" y="490"/>
                </a:lnTo>
                <a:lnTo>
                  <a:pt x="669" y="486"/>
                </a:lnTo>
                <a:lnTo>
                  <a:pt x="659" y="482"/>
                </a:lnTo>
                <a:lnTo>
                  <a:pt x="650" y="480"/>
                </a:lnTo>
                <a:lnTo>
                  <a:pt x="640" y="478"/>
                </a:lnTo>
                <a:lnTo>
                  <a:pt x="630" y="477"/>
                </a:lnTo>
                <a:lnTo>
                  <a:pt x="621" y="477"/>
                </a:lnTo>
                <a:lnTo>
                  <a:pt x="611" y="477"/>
                </a:lnTo>
                <a:lnTo>
                  <a:pt x="601" y="478"/>
                </a:lnTo>
                <a:lnTo>
                  <a:pt x="592" y="479"/>
                </a:lnTo>
                <a:lnTo>
                  <a:pt x="581" y="482"/>
                </a:lnTo>
                <a:lnTo>
                  <a:pt x="571" y="485"/>
                </a:lnTo>
                <a:lnTo>
                  <a:pt x="466" y="380"/>
                </a:lnTo>
                <a:lnTo>
                  <a:pt x="571" y="275"/>
                </a:lnTo>
                <a:lnTo>
                  <a:pt x="583" y="278"/>
                </a:lnTo>
                <a:lnTo>
                  <a:pt x="595" y="281"/>
                </a:lnTo>
                <a:lnTo>
                  <a:pt x="607" y="282"/>
                </a:lnTo>
                <a:lnTo>
                  <a:pt x="619" y="283"/>
                </a:lnTo>
                <a:lnTo>
                  <a:pt x="633" y="282"/>
                </a:lnTo>
                <a:lnTo>
                  <a:pt x="647" y="280"/>
                </a:lnTo>
                <a:lnTo>
                  <a:pt x="661" y="276"/>
                </a:lnTo>
                <a:lnTo>
                  <a:pt x="673" y="272"/>
                </a:lnTo>
                <a:lnTo>
                  <a:pt x="685" y="267"/>
                </a:lnTo>
                <a:lnTo>
                  <a:pt x="697" y="259"/>
                </a:lnTo>
                <a:lnTo>
                  <a:pt x="708" y="252"/>
                </a:lnTo>
                <a:lnTo>
                  <a:pt x="719" y="242"/>
                </a:lnTo>
                <a:lnTo>
                  <a:pt x="726" y="233"/>
                </a:lnTo>
                <a:lnTo>
                  <a:pt x="732" y="225"/>
                </a:lnTo>
                <a:lnTo>
                  <a:pt x="739" y="216"/>
                </a:lnTo>
                <a:lnTo>
                  <a:pt x="744" y="208"/>
                </a:lnTo>
                <a:lnTo>
                  <a:pt x="749" y="198"/>
                </a:lnTo>
                <a:lnTo>
                  <a:pt x="752" y="188"/>
                </a:lnTo>
                <a:lnTo>
                  <a:pt x="755" y="179"/>
                </a:lnTo>
                <a:lnTo>
                  <a:pt x="757" y="169"/>
                </a:lnTo>
                <a:lnTo>
                  <a:pt x="759" y="159"/>
                </a:lnTo>
                <a:lnTo>
                  <a:pt x="760" y="150"/>
                </a:lnTo>
                <a:lnTo>
                  <a:pt x="760" y="139"/>
                </a:lnTo>
                <a:lnTo>
                  <a:pt x="759" y="129"/>
                </a:lnTo>
                <a:lnTo>
                  <a:pt x="758" y="118"/>
                </a:lnTo>
                <a:lnTo>
                  <a:pt x="756" y="109"/>
                </a:lnTo>
                <a:lnTo>
                  <a:pt x="753" y="99"/>
                </a:lnTo>
                <a:lnTo>
                  <a:pt x="749" y="89"/>
                </a:lnTo>
                <a:lnTo>
                  <a:pt x="747" y="86"/>
                </a:lnTo>
                <a:lnTo>
                  <a:pt x="745" y="84"/>
                </a:lnTo>
                <a:lnTo>
                  <a:pt x="742" y="82"/>
                </a:lnTo>
                <a:lnTo>
                  <a:pt x="739" y="81"/>
                </a:lnTo>
                <a:lnTo>
                  <a:pt x="736" y="81"/>
                </a:lnTo>
                <a:lnTo>
                  <a:pt x="732" y="82"/>
                </a:lnTo>
                <a:lnTo>
                  <a:pt x="729" y="83"/>
                </a:lnTo>
                <a:lnTo>
                  <a:pt x="727" y="85"/>
                </a:lnTo>
                <a:lnTo>
                  <a:pt x="670" y="153"/>
                </a:lnTo>
                <a:lnTo>
                  <a:pt x="612" y="153"/>
                </a:lnTo>
                <a:lnTo>
                  <a:pt x="612" y="91"/>
                </a:lnTo>
                <a:lnTo>
                  <a:pt x="678" y="33"/>
                </a:lnTo>
                <a:lnTo>
                  <a:pt x="680" y="30"/>
                </a:lnTo>
                <a:lnTo>
                  <a:pt x="681" y="27"/>
                </a:lnTo>
                <a:lnTo>
                  <a:pt x="682" y="25"/>
                </a:lnTo>
                <a:lnTo>
                  <a:pt x="682" y="22"/>
                </a:lnTo>
                <a:lnTo>
                  <a:pt x="681" y="18"/>
                </a:lnTo>
                <a:lnTo>
                  <a:pt x="679" y="15"/>
                </a:lnTo>
                <a:lnTo>
                  <a:pt x="677" y="13"/>
                </a:lnTo>
                <a:lnTo>
                  <a:pt x="674" y="11"/>
                </a:lnTo>
                <a:lnTo>
                  <a:pt x="661" y="7"/>
                </a:lnTo>
                <a:lnTo>
                  <a:pt x="647" y="3"/>
                </a:lnTo>
                <a:lnTo>
                  <a:pt x="633" y="0"/>
                </a:lnTo>
                <a:lnTo>
                  <a:pt x="619" y="0"/>
                </a:lnTo>
                <a:lnTo>
                  <a:pt x="605" y="0"/>
                </a:lnTo>
                <a:lnTo>
                  <a:pt x="591" y="3"/>
                </a:lnTo>
                <a:lnTo>
                  <a:pt x="578" y="6"/>
                </a:lnTo>
                <a:lnTo>
                  <a:pt x="565" y="11"/>
                </a:lnTo>
                <a:lnTo>
                  <a:pt x="552" y="16"/>
                </a:lnTo>
                <a:lnTo>
                  <a:pt x="540" y="24"/>
                </a:lnTo>
                <a:lnTo>
                  <a:pt x="530" y="33"/>
                </a:lnTo>
                <a:lnTo>
                  <a:pt x="519" y="42"/>
                </a:lnTo>
                <a:lnTo>
                  <a:pt x="512" y="50"/>
                </a:lnTo>
                <a:lnTo>
                  <a:pt x="506" y="57"/>
                </a:lnTo>
                <a:lnTo>
                  <a:pt x="499" y="65"/>
                </a:lnTo>
                <a:lnTo>
                  <a:pt x="495" y="73"/>
                </a:lnTo>
                <a:lnTo>
                  <a:pt x="491" y="82"/>
                </a:lnTo>
                <a:lnTo>
                  <a:pt x="487" y="92"/>
                </a:lnTo>
                <a:lnTo>
                  <a:pt x="483" y="101"/>
                </a:lnTo>
                <a:lnTo>
                  <a:pt x="481" y="110"/>
                </a:lnTo>
                <a:lnTo>
                  <a:pt x="479" y="120"/>
                </a:lnTo>
                <a:lnTo>
                  <a:pt x="478" y="129"/>
                </a:lnTo>
                <a:lnTo>
                  <a:pt x="478" y="140"/>
                </a:lnTo>
                <a:lnTo>
                  <a:pt x="478" y="150"/>
                </a:lnTo>
                <a:lnTo>
                  <a:pt x="479" y="159"/>
                </a:lnTo>
                <a:lnTo>
                  <a:pt x="480" y="169"/>
                </a:lnTo>
                <a:lnTo>
                  <a:pt x="482" y="179"/>
                </a:lnTo>
                <a:lnTo>
                  <a:pt x="486" y="188"/>
                </a:lnTo>
                <a:lnTo>
                  <a:pt x="380" y="293"/>
                </a:lnTo>
                <a:lnTo>
                  <a:pt x="275" y="188"/>
                </a:lnTo>
                <a:lnTo>
                  <a:pt x="278" y="179"/>
                </a:lnTo>
                <a:lnTo>
                  <a:pt x="280" y="169"/>
                </a:lnTo>
                <a:lnTo>
                  <a:pt x="282" y="159"/>
                </a:lnTo>
                <a:lnTo>
                  <a:pt x="283" y="150"/>
                </a:lnTo>
                <a:lnTo>
                  <a:pt x="283" y="140"/>
                </a:lnTo>
                <a:lnTo>
                  <a:pt x="283" y="129"/>
                </a:lnTo>
                <a:lnTo>
                  <a:pt x="282" y="120"/>
                </a:lnTo>
                <a:lnTo>
                  <a:pt x="279" y="110"/>
                </a:lnTo>
                <a:lnTo>
                  <a:pt x="277" y="101"/>
                </a:lnTo>
                <a:lnTo>
                  <a:pt x="274" y="92"/>
                </a:lnTo>
                <a:lnTo>
                  <a:pt x="270" y="82"/>
                </a:lnTo>
                <a:lnTo>
                  <a:pt x="265" y="73"/>
                </a:lnTo>
                <a:lnTo>
                  <a:pt x="261" y="65"/>
                </a:lnTo>
                <a:lnTo>
                  <a:pt x="255" y="57"/>
                </a:lnTo>
                <a:lnTo>
                  <a:pt x="248" y="50"/>
                </a:lnTo>
                <a:lnTo>
                  <a:pt x="242" y="42"/>
                </a:lnTo>
                <a:lnTo>
                  <a:pt x="234" y="35"/>
                </a:lnTo>
                <a:lnTo>
                  <a:pt x="226" y="28"/>
                </a:lnTo>
                <a:lnTo>
                  <a:pt x="217" y="22"/>
                </a:lnTo>
                <a:lnTo>
                  <a:pt x="209" y="16"/>
                </a:lnTo>
                <a:lnTo>
                  <a:pt x="199" y="12"/>
                </a:lnTo>
                <a:lnTo>
                  <a:pt x="189" y="9"/>
                </a:lnTo>
                <a:lnTo>
                  <a:pt x="180" y="6"/>
                </a:lnTo>
                <a:lnTo>
                  <a:pt x="170" y="4"/>
                </a:lnTo>
                <a:lnTo>
                  <a:pt x="160" y="1"/>
                </a:lnTo>
                <a:lnTo>
                  <a:pt x="149" y="0"/>
                </a:lnTo>
                <a:lnTo>
                  <a:pt x="140" y="0"/>
                </a:lnTo>
                <a:lnTo>
                  <a:pt x="130" y="1"/>
                </a:lnTo>
                <a:lnTo>
                  <a:pt x="119" y="3"/>
                </a:lnTo>
                <a:lnTo>
                  <a:pt x="110" y="5"/>
                </a:lnTo>
                <a:lnTo>
                  <a:pt x="99" y="8"/>
                </a:lnTo>
                <a:lnTo>
                  <a:pt x="89" y="11"/>
                </a:lnTo>
                <a:lnTo>
                  <a:pt x="86" y="13"/>
                </a:lnTo>
                <a:lnTo>
                  <a:pt x="84" y="15"/>
                </a:lnTo>
                <a:lnTo>
                  <a:pt x="83" y="19"/>
                </a:lnTo>
                <a:lnTo>
                  <a:pt x="82" y="22"/>
                </a:lnTo>
                <a:lnTo>
                  <a:pt x="82" y="25"/>
                </a:lnTo>
                <a:lnTo>
                  <a:pt x="82" y="27"/>
                </a:lnTo>
                <a:lnTo>
                  <a:pt x="84" y="30"/>
                </a:lnTo>
                <a:lnTo>
                  <a:pt x="86" y="33"/>
                </a:lnTo>
                <a:lnTo>
                  <a:pt x="154" y="91"/>
                </a:lnTo>
                <a:lnTo>
                  <a:pt x="154" y="153"/>
                </a:lnTo>
                <a:lnTo>
                  <a:pt x="91" y="153"/>
                </a:lnTo>
                <a:lnTo>
                  <a:pt x="34" y="85"/>
                </a:lnTo>
                <a:lnTo>
                  <a:pt x="31" y="83"/>
                </a:lnTo>
                <a:lnTo>
                  <a:pt x="28" y="82"/>
                </a:lnTo>
                <a:lnTo>
                  <a:pt x="25" y="81"/>
                </a:lnTo>
                <a:lnTo>
                  <a:pt x="22" y="81"/>
                </a:lnTo>
                <a:lnTo>
                  <a:pt x="18" y="82"/>
                </a:lnTo>
                <a:lnTo>
                  <a:pt x="16" y="84"/>
                </a:lnTo>
                <a:lnTo>
                  <a:pt x="13" y="86"/>
                </a:lnTo>
                <a:lnTo>
                  <a:pt x="12" y="89"/>
                </a:lnTo>
                <a:lnTo>
                  <a:pt x="8" y="99"/>
                </a:lnTo>
                <a:lnTo>
                  <a:pt x="6" y="109"/>
                </a:lnTo>
                <a:lnTo>
                  <a:pt x="3" y="120"/>
                </a:lnTo>
                <a:lnTo>
                  <a:pt x="1" y="129"/>
                </a:lnTo>
                <a:lnTo>
                  <a:pt x="1" y="140"/>
                </a:lnTo>
                <a:lnTo>
                  <a:pt x="1" y="150"/>
                </a:lnTo>
                <a:lnTo>
                  <a:pt x="1" y="160"/>
                </a:lnTo>
                <a:lnTo>
                  <a:pt x="3" y="170"/>
                </a:lnTo>
                <a:lnTo>
                  <a:pt x="6" y="181"/>
                </a:lnTo>
                <a:lnTo>
                  <a:pt x="9" y="190"/>
                </a:lnTo>
                <a:lnTo>
                  <a:pt x="13" y="200"/>
                </a:lnTo>
                <a:lnTo>
                  <a:pt x="17" y="209"/>
                </a:lnTo>
                <a:lnTo>
                  <a:pt x="23" y="218"/>
                </a:lnTo>
                <a:lnTo>
                  <a:pt x="28" y="227"/>
                </a:lnTo>
                <a:lnTo>
                  <a:pt x="35" y="236"/>
                </a:lnTo>
                <a:lnTo>
                  <a:pt x="42" y="243"/>
                </a:lnTo>
                <a:lnTo>
                  <a:pt x="50" y="249"/>
                </a:lnTo>
                <a:lnTo>
                  <a:pt x="57" y="256"/>
                </a:lnTo>
                <a:lnTo>
                  <a:pt x="66" y="261"/>
                </a:lnTo>
                <a:lnTo>
                  <a:pt x="74" y="267"/>
                </a:lnTo>
                <a:lnTo>
                  <a:pt x="83" y="271"/>
                </a:lnTo>
                <a:lnTo>
                  <a:pt x="91" y="275"/>
                </a:lnTo>
                <a:lnTo>
                  <a:pt x="101" y="278"/>
                </a:lnTo>
                <a:lnTo>
                  <a:pt x="111" y="281"/>
                </a:lnTo>
                <a:lnTo>
                  <a:pt x="120" y="282"/>
                </a:lnTo>
                <a:lnTo>
                  <a:pt x="130" y="283"/>
                </a:lnTo>
                <a:lnTo>
                  <a:pt x="140" y="284"/>
                </a:lnTo>
                <a:lnTo>
                  <a:pt x="149" y="284"/>
                </a:lnTo>
                <a:lnTo>
                  <a:pt x="159" y="283"/>
                </a:lnTo>
                <a:lnTo>
                  <a:pt x="170" y="281"/>
                </a:lnTo>
                <a:lnTo>
                  <a:pt x="180" y="278"/>
                </a:lnTo>
                <a:lnTo>
                  <a:pt x="189" y="275"/>
                </a:lnTo>
                <a:lnTo>
                  <a:pt x="294" y="380"/>
                </a:lnTo>
                <a:lnTo>
                  <a:pt x="189" y="485"/>
                </a:lnTo>
                <a:lnTo>
                  <a:pt x="177" y="481"/>
                </a:lnTo>
                <a:lnTo>
                  <a:pt x="166" y="479"/>
                </a:lnTo>
                <a:lnTo>
                  <a:pt x="154" y="478"/>
                </a:lnTo>
                <a:lnTo>
                  <a:pt x="142" y="477"/>
                </a:lnTo>
                <a:lnTo>
                  <a:pt x="128" y="478"/>
                </a:lnTo>
                <a:lnTo>
                  <a:pt x="114" y="480"/>
                </a:lnTo>
                <a:lnTo>
                  <a:pt x="101" y="484"/>
                </a:lnTo>
                <a:lnTo>
                  <a:pt x="88" y="488"/>
                </a:lnTo>
                <a:lnTo>
                  <a:pt x="75" y="494"/>
                </a:lnTo>
                <a:lnTo>
                  <a:pt x="64" y="501"/>
                </a:lnTo>
                <a:lnTo>
                  <a:pt x="53" y="509"/>
                </a:lnTo>
                <a:lnTo>
                  <a:pt x="42" y="518"/>
                </a:lnTo>
                <a:lnTo>
                  <a:pt x="35" y="526"/>
                </a:lnTo>
                <a:lnTo>
                  <a:pt x="28" y="535"/>
                </a:lnTo>
                <a:lnTo>
                  <a:pt x="22" y="544"/>
                </a:lnTo>
                <a:lnTo>
                  <a:pt x="17" y="552"/>
                </a:lnTo>
                <a:lnTo>
                  <a:pt x="12" y="562"/>
                </a:lnTo>
                <a:lnTo>
                  <a:pt x="9" y="572"/>
                </a:lnTo>
                <a:lnTo>
                  <a:pt x="6" y="581"/>
                </a:lnTo>
                <a:lnTo>
                  <a:pt x="3" y="592"/>
                </a:lnTo>
                <a:lnTo>
                  <a:pt x="1" y="602"/>
                </a:lnTo>
                <a:lnTo>
                  <a:pt x="1" y="612"/>
                </a:lnTo>
                <a:lnTo>
                  <a:pt x="0" y="622"/>
                </a:lnTo>
                <a:lnTo>
                  <a:pt x="1" y="633"/>
                </a:lnTo>
                <a:lnTo>
                  <a:pt x="2" y="642"/>
                </a:lnTo>
                <a:lnTo>
                  <a:pt x="6" y="653"/>
                </a:lnTo>
                <a:lnTo>
                  <a:pt x="8" y="663"/>
                </a:lnTo>
                <a:lnTo>
                  <a:pt x="12" y="674"/>
                </a:lnTo>
                <a:lnTo>
                  <a:pt x="13" y="676"/>
                </a:lnTo>
                <a:lnTo>
                  <a:pt x="16" y="678"/>
                </a:lnTo>
                <a:lnTo>
                  <a:pt x="18" y="680"/>
                </a:lnTo>
                <a:lnTo>
                  <a:pt x="22" y="681"/>
                </a:lnTo>
                <a:lnTo>
                  <a:pt x="25" y="681"/>
                </a:lnTo>
                <a:lnTo>
                  <a:pt x="28" y="681"/>
                </a:lnTo>
                <a:lnTo>
                  <a:pt x="30" y="679"/>
                </a:lnTo>
                <a:lnTo>
                  <a:pt x="34" y="677"/>
                </a:lnTo>
                <a:lnTo>
                  <a:pt x="90" y="611"/>
                </a:lnTo>
                <a:lnTo>
                  <a:pt x="154" y="611"/>
                </a:lnTo>
                <a:lnTo>
                  <a:pt x="154" y="669"/>
                </a:lnTo>
                <a:lnTo>
                  <a:pt x="86" y="727"/>
                </a:lnTo>
                <a:lnTo>
                  <a:pt x="84" y="729"/>
                </a:lnTo>
                <a:lnTo>
                  <a:pt x="82" y="733"/>
                </a:lnTo>
                <a:lnTo>
                  <a:pt x="82" y="735"/>
                </a:lnTo>
                <a:lnTo>
                  <a:pt x="82" y="738"/>
                </a:lnTo>
                <a:lnTo>
                  <a:pt x="83" y="742"/>
                </a:lnTo>
                <a:lnTo>
                  <a:pt x="84" y="744"/>
                </a:lnTo>
                <a:lnTo>
                  <a:pt x="86" y="747"/>
                </a:lnTo>
                <a:lnTo>
                  <a:pt x="89" y="749"/>
                </a:lnTo>
                <a:lnTo>
                  <a:pt x="102" y="753"/>
                </a:lnTo>
                <a:lnTo>
                  <a:pt x="116" y="757"/>
                </a:lnTo>
                <a:lnTo>
                  <a:pt x="130" y="759"/>
                </a:lnTo>
                <a:lnTo>
                  <a:pt x="144" y="759"/>
                </a:lnTo>
                <a:lnTo>
                  <a:pt x="144" y="759"/>
                </a:lnTo>
                <a:lnTo>
                  <a:pt x="158" y="759"/>
                </a:lnTo>
                <a:lnTo>
                  <a:pt x="171" y="757"/>
                </a:lnTo>
                <a:lnTo>
                  <a:pt x="185" y="754"/>
                </a:lnTo>
                <a:lnTo>
                  <a:pt x="198" y="749"/>
                </a:lnTo>
                <a:lnTo>
                  <a:pt x="210" y="743"/>
                </a:lnTo>
                <a:lnTo>
                  <a:pt x="221" y="736"/>
                </a:lnTo>
                <a:lnTo>
                  <a:pt x="232" y="727"/>
                </a:lnTo>
                <a:lnTo>
                  <a:pt x="243" y="718"/>
                </a:lnTo>
                <a:lnTo>
                  <a:pt x="249" y="710"/>
                </a:lnTo>
                <a:lnTo>
                  <a:pt x="256" y="703"/>
                </a:lnTo>
                <a:lnTo>
                  <a:pt x="261" y="695"/>
                </a:lnTo>
                <a:lnTo>
                  <a:pt x="266" y="686"/>
                </a:lnTo>
                <a:lnTo>
                  <a:pt x="271" y="678"/>
                </a:lnTo>
                <a:lnTo>
                  <a:pt x="275" y="668"/>
                </a:lnTo>
                <a:lnTo>
                  <a:pt x="278" y="660"/>
                </a:lnTo>
                <a:lnTo>
                  <a:pt x="280" y="650"/>
                </a:lnTo>
                <a:lnTo>
                  <a:pt x="282" y="640"/>
                </a:lnTo>
                <a:lnTo>
                  <a:pt x="283" y="631"/>
                </a:lnTo>
                <a:lnTo>
                  <a:pt x="284" y="621"/>
                </a:lnTo>
                <a:lnTo>
                  <a:pt x="283" y="611"/>
                </a:lnTo>
                <a:lnTo>
                  <a:pt x="283" y="602"/>
                </a:lnTo>
                <a:lnTo>
                  <a:pt x="280" y="591"/>
                </a:lnTo>
                <a:lnTo>
                  <a:pt x="278" y="581"/>
                </a:lnTo>
                <a:lnTo>
                  <a:pt x="275" y="572"/>
                </a:lnTo>
                <a:lnTo>
                  <a:pt x="380" y="466"/>
                </a:lnTo>
                <a:lnTo>
                  <a:pt x="486" y="572"/>
                </a:lnTo>
                <a:lnTo>
                  <a:pt x="482" y="581"/>
                </a:lnTo>
                <a:lnTo>
                  <a:pt x="480" y="591"/>
                </a:lnTo>
                <a:lnTo>
                  <a:pt x="479" y="601"/>
                </a:lnTo>
                <a:lnTo>
                  <a:pt x="478" y="610"/>
                </a:lnTo>
                <a:lnTo>
                  <a:pt x="478" y="620"/>
                </a:lnTo>
                <a:lnTo>
                  <a:pt x="478" y="631"/>
                </a:lnTo>
                <a:lnTo>
                  <a:pt x="479" y="640"/>
                </a:lnTo>
                <a:lnTo>
                  <a:pt x="481" y="650"/>
                </a:lnTo>
                <a:lnTo>
                  <a:pt x="483" y="659"/>
                </a:lnTo>
                <a:lnTo>
                  <a:pt x="487" y="668"/>
                </a:lnTo>
                <a:lnTo>
                  <a:pt x="491" y="678"/>
                </a:lnTo>
                <a:lnTo>
                  <a:pt x="495" y="686"/>
                </a:lnTo>
                <a:lnTo>
                  <a:pt x="501" y="695"/>
                </a:lnTo>
                <a:lnTo>
                  <a:pt x="506" y="703"/>
                </a:lnTo>
                <a:lnTo>
                  <a:pt x="512" y="710"/>
                </a:lnTo>
                <a:lnTo>
                  <a:pt x="519" y="718"/>
                </a:lnTo>
                <a:lnTo>
                  <a:pt x="530" y="727"/>
                </a:lnTo>
                <a:lnTo>
                  <a:pt x="541" y="736"/>
                </a:lnTo>
                <a:lnTo>
                  <a:pt x="553" y="743"/>
                </a:lnTo>
                <a:lnTo>
                  <a:pt x="565" y="749"/>
                </a:lnTo>
                <a:lnTo>
                  <a:pt x="578" y="754"/>
                </a:lnTo>
                <a:lnTo>
                  <a:pt x="592" y="757"/>
                </a:lnTo>
                <a:lnTo>
                  <a:pt x="605" y="759"/>
                </a:lnTo>
                <a:lnTo>
                  <a:pt x="619" y="759"/>
                </a:lnTo>
                <a:lnTo>
                  <a:pt x="633" y="759"/>
                </a:lnTo>
                <a:lnTo>
                  <a:pt x="647" y="757"/>
                </a:lnTo>
                <a:lnTo>
                  <a:pt x="661" y="753"/>
                </a:lnTo>
                <a:lnTo>
                  <a:pt x="674" y="749"/>
                </a:lnTo>
                <a:lnTo>
                  <a:pt x="677" y="747"/>
                </a:lnTo>
                <a:lnTo>
                  <a:pt x="679" y="744"/>
                </a:lnTo>
                <a:lnTo>
                  <a:pt x="681" y="742"/>
                </a:lnTo>
                <a:lnTo>
                  <a:pt x="682" y="738"/>
                </a:lnTo>
                <a:lnTo>
                  <a:pt x="682" y="735"/>
                </a:lnTo>
                <a:lnTo>
                  <a:pt x="681" y="733"/>
                </a:lnTo>
                <a:lnTo>
                  <a:pt x="680" y="729"/>
                </a:lnTo>
                <a:lnTo>
                  <a:pt x="678" y="727"/>
                </a:lnTo>
                <a:lnTo>
                  <a:pt x="612" y="669"/>
                </a:lnTo>
                <a:lnTo>
                  <a:pt x="612" y="611"/>
                </a:lnTo>
                <a:lnTo>
                  <a:pt x="670" y="611"/>
                </a:lnTo>
                <a:lnTo>
                  <a:pt x="727" y="677"/>
                </a:lnTo>
                <a:lnTo>
                  <a:pt x="730" y="679"/>
                </a:lnTo>
                <a:lnTo>
                  <a:pt x="732" y="681"/>
                </a:lnTo>
                <a:lnTo>
                  <a:pt x="736" y="681"/>
                </a:lnTo>
                <a:lnTo>
                  <a:pt x="739" y="681"/>
                </a:lnTo>
                <a:lnTo>
                  <a:pt x="742" y="680"/>
                </a:lnTo>
                <a:lnTo>
                  <a:pt x="745" y="678"/>
                </a:lnTo>
                <a:lnTo>
                  <a:pt x="747" y="676"/>
                </a:lnTo>
                <a:lnTo>
                  <a:pt x="749" y="674"/>
                </a:lnTo>
                <a:lnTo>
                  <a:pt x="753" y="663"/>
                </a:lnTo>
                <a:lnTo>
                  <a:pt x="756" y="653"/>
                </a:lnTo>
                <a:lnTo>
                  <a:pt x="758" y="642"/>
                </a:lnTo>
                <a:lnTo>
                  <a:pt x="759" y="633"/>
                </a:lnTo>
                <a:lnTo>
                  <a:pt x="760" y="622"/>
                </a:lnTo>
                <a:lnTo>
                  <a:pt x="760" y="612"/>
                </a:lnTo>
                <a:lnTo>
                  <a:pt x="759" y="602"/>
                </a:lnTo>
                <a:lnTo>
                  <a:pt x="757" y="592"/>
                </a:lnTo>
                <a:lnTo>
                  <a:pt x="755" y="581"/>
                </a:lnTo>
                <a:lnTo>
                  <a:pt x="752" y="572"/>
                </a:lnTo>
                <a:lnTo>
                  <a:pt x="749" y="562"/>
                </a:lnTo>
                <a:lnTo>
                  <a:pt x="744" y="552"/>
                </a:lnTo>
                <a:lnTo>
                  <a:pt x="739" y="544"/>
                </a:lnTo>
                <a:lnTo>
                  <a:pt x="732" y="535"/>
                </a:lnTo>
                <a:lnTo>
                  <a:pt x="726" y="526"/>
                </a:lnTo>
                <a:lnTo>
                  <a:pt x="719" y="5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Rectangle: Rounded Corners 129">
            <a:extLst>
              <a:ext uri="{FF2B5EF4-FFF2-40B4-BE49-F238E27FC236}">
                <a16:creationId xmlns:a16="http://schemas.microsoft.com/office/drawing/2014/main" xmlns="" id="{25E520A2-F864-4667-999D-A56ACB66DEDC}"/>
              </a:ext>
            </a:extLst>
          </p:cNvPr>
          <p:cNvSpPr/>
          <p:nvPr/>
        </p:nvSpPr>
        <p:spPr>
          <a:xfrm>
            <a:off x="8283574" y="2345942"/>
            <a:ext cx="1566699" cy="523900"/>
          </a:xfrm>
          <a:prstGeom prst="roundRect">
            <a:avLst>
              <a:gd name="adj" fmla="val 50000"/>
            </a:avLst>
          </a:prstGeom>
          <a:solidFill>
            <a:srgbClr val="2233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819955" y="2491160"/>
            <a:ext cx="1030318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UI in C++</a:t>
            </a:r>
            <a:endParaRPr lang="en-US" sz="14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14" name="Oval 113"/>
          <p:cNvSpPr/>
          <p:nvPr/>
        </p:nvSpPr>
        <p:spPr>
          <a:xfrm>
            <a:off x="8363467" y="2409111"/>
            <a:ext cx="393615" cy="393615"/>
          </a:xfrm>
          <a:prstGeom prst="ellipse">
            <a:avLst/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8452930" y="2497978"/>
            <a:ext cx="214688" cy="215881"/>
            <a:chOff x="8468390" y="2494994"/>
            <a:chExt cx="214688" cy="215881"/>
          </a:xfrm>
        </p:grpSpPr>
        <p:sp>
          <p:nvSpPr>
            <p:cNvPr id="176" name="Freeform 214"/>
            <p:cNvSpPr>
              <a:spLocks noEditPoints="1"/>
            </p:cNvSpPr>
            <p:nvPr/>
          </p:nvSpPr>
          <p:spPr bwMode="auto">
            <a:xfrm>
              <a:off x="8468390" y="2566557"/>
              <a:ext cx="214688" cy="144318"/>
            </a:xfrm>
            <a:custGeom>
              <a:avLst/>
              <a:gdLst>
                <a:gd name="T0" fmla="*/ 812 w 903"/>
                <a:gd name="T1" fmla="*/ 30 h 601"/>
                <a:gd name="T2" fmla="*/ 512 w 903"/>
                <a:gd name="T3" fmla="*/ 571 h 601"/>
                <a:gd name="T4" fmla="*/ 602 w 903"/>
                <a:gd name="T5" fmla="*/ 571 h 601"/>
                <a:gd name="T6" fmla="*/ 301 w 903"/>
                <a:gd name="T7" fmla="*/ 210 h 601"/>
                <a:gd name="T8" fmla="*/ 301 w 903"/>
                <a:gd name="T9" fmla="*/ 571 h 601"/>
                <a:gd name="T10" fmla="*/ 181 w 903"/>
                <a:gd name="T11" fmla="*/ 421 h 601"/>
                <a:gd name="T12" fmla="*/ 888 w 903"/>
                <a:gd name="T13" fmla="*/ 571 h 601"/>
                <a:gd name="T14" fmla="*/ 842 w 903"/>
                <a:gd name="T15" fmla="*/ 12 h 601"/>
                <a:gd name="T16" fmla="*/ 838 w 903"/>
                <a:gd name="T17" fmla="*/ 5 h 601"/>
                <a:gd name="T18" fmla="*/ 830 w 903"/>
                <a:gd name="T19" fmla="*/ 0 h 601"/>
                <a:gd name="T20" fmla="*/ 704 w 903"/>
                <a:gd name="T21" fmla="*/ 0 h 601"/>
                <a:gd name="T22" fmla="*/ 696 w 903"/>
                <a:gd name="T23" fmla="*/ 5 h 601"/>
                <a:gd name="T24" fmla="*/ 692 w 903"/>
                <a:gd name="T25" fmla="*/ 12 h 601"/>
                <a:gd name="T26" fmla="*/ 632 w 903"/>
                <a:gd name="T27" fmla="*/ 571 h 601"/>
                <a:gd name="T28" fmla="*/ 631 w 903"/>
                <a:gd name="T29" fmla="*/ 280 h 601"/>
                <a:gd name="T30" fmla="*/ 626 w 903"/>
                <a:gd name="T31" fmla="*/ 274 h 601"/>
                <a:gd name="T32" fmla="*/ 617 w 903"/>
                <a:gd name="T33" fmla="*/ 270 h 601"/>
                <a:gd name="T34" fmla="*/ 491 w 903"/>
                <a:gd name="T35" fmla="*/ 271 h 601"/>
                <a:gd name="T36" fmla="*/ 484 w 903"/>
                <a:gd name="T37" fmla="*/ 278 h 601"/>
                <a:gd name="T38" fmla="*/ 482 w 903"/>
                <a:gd name="T39" fmla="*/ 285 h 601"/>
                <a:gd name="T40" fmla="*/ 421 w 903"/>
                <a:gd name="T41" fmla="*/ 195 h 601"/>
                <a:gd name="T42" fmla="*/ 419 w 903"/>
                <a:gd name="T43" fmla="*/ 187 h 601"/>
                <a:gd name="T44" fmla="*/ 412 w 903"/>
                <a:gd name="T45" fmla="*/ 181 h 601"/>
                <a:gd name="T46" fmla="*/ 286 w 903"/>
                <a:gd name="T47" fmla="*/ 180 h 601"/>
                <a:gd name="T48" fmla="*/ 277 w 903"/>
                <a:gd name="T49" fmla="*/ 184 h 601"/>
                <a:gd name="T50" fmla="*/ 272 w 903"/>
                <a:gd name="T51" fmla="*/ 190 h 601"/>
                <a:gd name="T52" fmla="*/ 271 w 903"/>
                <a:gd name="T53" fmla="*/ 571 h 601"/>
                <a:gd name="T54" fmla="*/ 211 w 903"/>
                <a:gd name="T55" fmla="*/ 403 h 601"/>
                <a:gd name="T56" fmla="*/ 207 w 903"/>
                <a:gd name="T57" fmla="*/ 396 h 601"/>
                <a:gd name="T58" fmla="*/ 199 w 903"/>
                <a:gd name="T59" fmla="*/ 391 h 601"/>
                <a:gd name="T60" fmla="*/ 73 w 903"/>
                <a:gd name="T61" fmla="*/ 391 h 601"/>
                <a:gd name="T62" fmla="*/ 65 w 903"/>
                <a:gd name="T63" fmla="*/ 396 h 601"/>
                <a:gd name="T64" fmla="*/ 61 w 903"/>
                <a:gd name="T65" fmla="*/ 403 h 601"/>
                <a:gd name="T66" fmla="*/ 16 w 903"/>
                <a:gd name="T67" fmla="*/ 571 h 601"/>
                <a:gd name="T68" fmla="*/ 7 w 903"/>
                <a:gd name="T69" fmla="*/ 573 h 601"/>
                <a:gd name="T70" fmla="*/ 2 w 903"/>
                <a:gd name="T71" fmla="*/ 581 h 601"/>
                <a:gd name="T72" fmla="*/ 1 w 903"/>
                <a:gd name="T73" fmla="*/ 590 h 601"/>
                <a:gd name="T74" fmla="*/ 5 w 903"/>
                <a:gd name="T75" fmla="*/ 597 h 601"/>
                <a:gd name="T76" fmla="*/ 13 w 903"/>
                <a:gd name="T77" fmla="*/ 601 h 601"/>
                <a:gd name="T78" fmla="*/ 196 w 903"/>
                <a:gd name="T79" fmla="*/ 601 h 601"/>
                <a:gd name="T80" fmla="*/ 497 w 903"/>
                <a:gd name="T81" fmla="*/ 601 h 601"/>
                <a:gd name="T82" fmla="*/ 827 w 903"/>
                <a:gd name="T83" fmla="*/ 601 h 601"/>
                <a:gd name="T84" fmla="*/ 893 w 903"/>
                <a:gd name="T85" fmla="*/ 600 h 601"/>
                <a:gd name="T86" fmla="*/ 900 w 903"/>
                <a:gd name="T87" fmla="*/ 595 h 601"/>
                <a:gd name="T88" fmla="*/ 903 w 903"/>
                <a:gd name="T89" fmla="*/ 586 h 601"/>
                <a:gd name="T90" fmla="*/ 900 w 903"/>
                <a:gd name="T91" fmla="*/ 578 h 601"/>
                <a:gd name="T92" fmla="*/ 893 w 903"/>
                <a:gd name="T93" fmla="*/ 572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03" h="601">
                  <a:moveTo>
                    <a:pt x="722" y="571"/>
                  </a:moveTo>
                  <a:lnTo>
                    <a:pt x="722" y="30"/>
                  </a:lnTo>
                  <a:lnTo>
                    <a:pt x="812" y="30"/>
                  </a:lnTo>
                  <a:lnTo>
                    <a:pt x="812" y="571"/>
                  </a:lnTo>
                  <a:lnTo>
                    <a:pt x="722" y="571"/>
                  </a:lnTo>
                  <a:close/>
                  <a:moveTo>
                    <a:pt x="512" y="571"/>
                  </a:moveTo>
                  <a:lnTo>
                    <a:pt x="512" y="300"/>
                  </a:lnTo>
                  <a:lnTo>
                    <a:pt x="602" y="300"/>
                  </a:lnTo>
                  <a:lnTo>
                    <a:pt x="602" y="571"/>
                  </a:lnTo>
                  <a:lnTo>
                    <a:pt x="512" y="571"/>
                  </a:lnTo>
                  <a:close/>
                  <a:moveTo>
                    <a:pt x="301" y="571"/>
                  </a:moveTo>
                  <a:lnTo>
                    <a:pt x="301" y="210"/>
                  </a:lnTo>
                  <a:lnTo>
                    <a:pt x="391" y="210"/>
                  </a:lnTo>
                  <a:lnTo>
                    <a:pt x="391" y="571"/>
                  </a:lnTo>
                  <a:lnTo>
                    <a:pt x="301" y="571"/>
                  </a:lnTo>
                  <a:close/>
                  <a:moveTo>
                    <a:pt x="91" y="571"/>
                  </a:moveTo>
                  <a:lnTo>
                    <a:pt x="91" y="421"/>
                  </a:lnTo>
                  <a:lnTo>
                    <a:pt x="181" y="421"/>
                  </a:lnTo>
                  <a:lnTo>
                    <a:pt x="181" y="571"/>
                  </a:lnTo>
                  <a:lnTo>
                    <a:pt x="91" y="571"/>
                  </a:lnTo>
                  <a:close/>
                  <a:moveTo>
                    <a:pt x="888" y="571"/>
                  </a:moveTo>
                  <a:lnTo>
                    <a:pt x="842" y="571"/>
                  </a:lnTo>
                  <a:lnTo>
                    <a:pt x="842" y="15"/>
                  </a:lnTo>
                  <a:lnTo>
                    <a:pt x="842" y="12"/>
                  </a:lnTo>
                  <a:lnTo>
                    <a:pt x="841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3" y="1"/>
                  </a:lnTo>
                  <a:lnTo>
                    <a:pt x="830" y="0"/>
                  </a:lnTo>
                  <a:lnTo>
                    <a:pt x="827" y="0"/>
                  </a:lnTo>
                  <a:lnTo>
                    <a:pt x="707" y="0"/>
                  </a:lnTo>
                  <a:lnTo>
                    <a:pt x="704" y="0"/>
                  </a:lnTo>
                  <a:lnTo>
                    <a:pt x="702" y="1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4" y="7"/>
                  </a:lnTo>
                  <a:lnTo>
                    <a:pt x="693" y="9"/>
                  </a:lnTo>
                  <a:lnTo>
                    <a:pt x="692" y="12"/>
                  </a:lnTo>
                  <a:lnTo>
                    <a:pt x="692" y="15"/>
                  </a:lnTo>
                  <a:lnTo>
                    <a:pt x="692" y="571"/>
                  </a:lnTo>
                  <a:lnTo>
                    <a:pt x="632" y="571"/>
                  </a:lnTo>
                  <a:lnTo>
                    <a:pt x="632" y="285"/>
                  </a:lnTo>
                  <a:lnTo>
                    <a:pt x="632" y="283"/>
                  </a:lnTo>
                  <a:lnTo>
                    <a:pt x="631" y="280"/>
                  </a:lnTo>
                  <a:lnTo>
                    <a:pt x="630" y="278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2" y="271"/>
                  </a:lnTo>
                  <a:lnTo>
                    <a:pt x="620" y="271"/>
                  </a:lnTo>
                  <a:lnTo>
                    <a:pt x="617" y="270"/>
                  </a:lnTo>
                  <a:lnTo>
                    <a:pt x="497" y="270"/>
                  </a:lnTo>
                  <a:lnTo>
                    <a:pt x="494" y="271"/>
                  </a:lnTo>
                  <a:lnTo>
                    <a:pt x="491" y="271"/>
                  </a:lnTo>
                  <a:lnTo>
                    <a:pt x="488" y="274"/>
                  </a:lnTo>
                  <a:lnTo>
                    <a:pt x="486" y="275"/>
                  </a:lnTo>
                  <a:lnTo>
                    <a:pt x="484" y="278"/>
                  </a:lnTo>
                  <a:lnTo>
                    <a:pt x="483" y="280"/>
                  </a:lnTo>
                  <a:lnTo>
                    <a:pt x="482" y="283"/>
                  </a:lnTo>
                  <a:lnTo>
                    <a:pt x="482" y="285"/>
                  </a:lnTo>
                  <a:lnTo>
                    <a:pt x="482" y="571"/>
                  </a:lnTo>
                  <a:lnTo>
                    <a:pt x="421" y="571"/>
                  </a:lnTo>
                  <a:lnTo>
                    <a:pt x="421" y="195"/>
                  </a:lnTo>
                  <a:lnTo>
                    <a:pt x="421" y="192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4"/>
                  </a:lnTo>
                  <a:lnTo>
                    <a:pt x="412" y="181"/>
                  </a:lnTo>
                  <a:lnTo>
                    <a:pt x="409" y="180"/>
                  </a:lnTo>
                  <a:lnTo>
                    <a:pt x="406" y="180"/>
                  </a:lnTo>
                  <a:lnTo>
                    <a:pt x="286" y="180"/>
                  </a:lnTo>
                  <a:lnTo>
                    <a:pt x="283" y="180"/>
                  </a:lnTo>
                  <a:lnTo>
                    <a:pt x="281" y="181"/>
                  </a:lnTo>
                  <a:lnTo>
                    <a:pt x="277" y="184"/>
                  </a:lnTo>
                  <a:lnTo>
                    <a:pt x="275" y="185"/>
                  </a:lnTo>
                  <a:lnTo>
                    <a:pt x="274" y="187"/>
                  </a:lnTo>
                  <a:lnTo>
                    <a:pt x="272" y="190"/>
                  </a:lnTo>
                  <a:lnTo>
                    <a:pt x="271" y="192"/>
                  </a:lnTo>
                  <a:lnTo>
                    <a:pt x="271" y="195"/>
                  </a:lnTo>
                  <a:lnTo>
                    <a:pt x="271" y="571"/>
                  </a:lnTo>
                  <a:lnTo>
                    <a:pt x="211" y="571"/>
                  </a:lnTo>
                  <a:lnTo>
                    <a:pt x="211" y="406"/>
                  </a:lnTo>
                  <a:lnTo>
                    <a:pt x="211" y="403"/>
                  </a:lnTo>
                  <a:lnTo>
                    <a:pt x="210" y="400"/>
                  </a:lnTo>
                  <a:lnTo>
                    <a:pt x="209" y="398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2"/>
                  </a:lnTo>
                  <a:lnTo>
                    <a:pt x="199" y="391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1"/>
                  </a:lnTo>
                  <a:lnTo>
                    <a:pt x="70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8"/>
                  </a:lnTo>
                  <a:lnTo>
                    <a:pt x="62" y="400"/>
                  </a:lnTo>
                  <a:lnTo>
                    <a:pt x="61" y="403"/>
                  </a:lnTo>
                  <a:lnTo>
                    <a:pt x="61" y="406"/>
                  </a:lnTo>
                  <a:lnTo>
                    <a:pt x="61" y="571"/>
                  </a:lnTo>
                  <a:lnTo>
                    <a:pt x="16" y="571"/>
                  </a:lnTo>
                  <a:lnTo>
                    <a:pt x="13" y="571"/>
                  </a:lnTo>
                  <a:lnTo>
                    <a:pt x="10" y="572"/>
                  </a:lnTo>
                  <a:lnTo>
                    <a:pt x="7" y="573"/>
                  </a:lnTo>
                  <a:lnTo>
                    <a:pt x="5" y="576"/>
                  </a:lnTo>
                  <a:lnTo>
                    <a:pt x="3" y="578"/>
                  </a:lnTo>
                  <a:lnTo>
                    <a:pt x="2" y="581"/>
                  </a:lnTo>
                  <a:lnTo>
                    <a:pt x="1" y="583"/>
                  </a:lnTo>
                  <a:lnTo>
                    <a:pt x="0" y="586"/>
                  </a:lnTo>
                  <a:lnTo>
                    <a:pt x="1" y="590"/>
                  </a:lnTo>
                  <a:lnTo>
                    <a:pt x="2" y="593"/>
                  </a:lnTo>
                  <a:lnTo>
                    <a:pt x="3" y="595"/>
                  </a:lnTo>
                  <a:lnTo>
                    <a:pt x="5" y="597"/>
                  </a:lnTo>
                  <a:lnTo>
                    <a:pt x="7" y="599"/>
                  </a:lnTo>
                  <a:lnTo>
                    <a:pt x="10" y="600"/>
                  </a:lnTo>
                  <a:lnTo>
                    <a:pt x="13" y="601"/>
                  </a:lnTo>
                  <a:lnTo>
                    <a:pt x="16" y="601"/>
                  </a:lnTo>
                  <a:lnTo>
                    <a:pt x="76" y="601"/>
                  </a:lnTo>
                  <a:lnTo>
                    <a:pt x="196" y="601"/>
                  </a:lnTo>
                  <a:lnTo>
                    <a:pt x="286" y="601"/>
                  </a:lnTo>
                  <a:lnTo>
                    <a:pt x="406" y="601"/>
                  </a:lnTo>
                  <a:lnTo>
                    <a:pt x="497" y="601"/>
                  </a:lnTo>
                  <a:lnTo>
                    <a:pt x="617" y="601"/>
                  </a:lnTo>
                  <a:lnTo>
                    <a:pt x="707" y="601"/>
                  </a:lnTo>
                  <a:lnTo>
                    <a:pt x="827" y="601"/>
                  </a:lnTo>
                  <a:lnTo>
                    <a:pt x="888" y="601"/>
                  </a:lnTo>
                  <a:lnTo>
                    <a:pt x="890" y="601"/>
                  </a:lnTo>
                  <a:lnTo>
                    <a:pt x="893" y="600"/>
                  </a:lnTo>
                  <a:lnTo>
                    <a:pt x="896" y="599"/>
                  </a:lnTo>
                  <a:lnTo>
                    <a:pt x="898" y="597"/>
                  </a:lnTo>
                  <a:lnTo>
                    <a:pt x="900" y="595"/>
                  </a:lnTo>
                  <a:lnTo>
                    <a:pt x="901" y="593"/>
                  </a:lnTo>
                  <a:lnTo>
                    <a:pt x="902" y="590"/>
                  </a:lnTo>
                  <a:lnTo>
                    <a:pt x="903" y="586"/>
                  </a:lnTo>
                  <a:lnTo>
                    <a:pt x="902" y="583"/>
                  </a:lnTo>
                  <a:lnTo>
                    <a:pt x="901" y="581"/>
                  </a:lnTo>
                  <a:lnTo>
                    <a:pt x="900" y="578"/>
                  </a:lnTo>
                  <a:lnTo>
                    <a:pt x="898" y="576"/>
                  </a:lnTo>
                  <a:lnTo>
                    <a:pt x="896" y="573"/>
                  </a:lnTo>
                  <a:lnTo>
                    <a:pt x="893" y="572"/>
                  </a:lnTo>
                  <a:lnTo>
                    <a:pt x="890" y="571"/>
                  </a:lnTo>
                  <a:lnTo>
                    <a:pt x="888" y="5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215"/>
            <p:cNvSpPr>
              <a:spLocks noEditPoints="1"/>
            </p:cNvSpPr>
            <p:nvPr/>
          </p:nvSpPr>
          <p:spPr bwMode="auto">
            <a:xfrm>
              <a:off x="8482703" y="2494994"/>
              <a:ext cx="189641" cy="118079"/>
            </a:xfrm>
            <a:custGeom>
              <a:avLst/>
              <a:gdLst>
                <a:gd name="T0" fmla="*/ 83 w 796"/>
                <a:gd name="T1" fmla="*/ 417 h 496"/>
                <a:gd name="T2" fmla="*/ 89 w 796"/>
                <a:gd name="T3" fmla="*/ 431 h 496"/>
                <a:gd name="T4" fmla="*/ 76 w 796"/>
                <a:gd name="T5" fmla="*/ 461 h 496"/>
                <a:gd name="T6" fmla="*/ 43 w 796"/>
                <a:gd name="T7" fmla="*/ 461 h 496"/>
                <a:gd name="T8" fmla="*/ 30 w 796"/>
                <a:gd name="T9" fmla="*/ 430 h 496"/>
                <a:gd name="T10" fmla="*/ 54 w 796"/>
                <a:gd name="T11" fmla="*/ 407 h 496"/>
                <a:gd name="T12" fmla="*/ 302 w 796"/>
                <a:gd name="T13" fmla="*/ 216 h 496"/>
                <a:gd name="T14" fmla="*/ 315 w 796"/>
                <a:gd name="T15" fmla="*/ 247 h 496"/>
                <a:gd name="T16" fmla="*/ 291 w 796"/>
                <a:gd name="T17" fmla="*/ 270 h 496"/>
                <a:gd name="T18" fmla="*/ 260 w 796"/>
                <a:gd name="T19" fmla="*/ 257 h 496"/>
                <a:gd name="T20" fmla="*/ 260 w 796"/>
                <a:gd name="T21" fmla="*/ 224 h 496"/>
                <a:gd name="T22" fmla="*/ 511 w 796"/>
                <a:gd name="T23" fmla="*/ 301 h 496"/>
                <a:gd name="T24" fmla="*/ 530 w 796"/>
                <a:gd name="T25" fmla="*/ 308 h 496"/>
                <a:gd name="T26" fmla="*/ 541 w 796"/>
                <a:gd name="T27" fmla="*/ 331 h 496"/>
                <a:gd name="T28" fmla="*/ 523 w 796"/>
                <a:gd name="T29" fmla="*/ 359 h 496"/>
                <a:gd name="T30" fmla="*/ 490 w 796"/>
                <a:gd name="T31" fmla="*/ 353 h 496"/>
                <a:gd name="T32" fmla="*/ 483 w 796"/>
                <a:gd name="T33" fmla="*/ 320 h 496"/>
                <a:gd name="T34" fmla="*/ 511 w 796"/>
                <a:gd name="T35" fmla="*/ 301 h 496"/>
                <a:gd name="T36" fmla="*/ 757 w 796"/>
                <a:gd name="T37" fmla="*/ 39 h 496"/>
                <a:gd name="T38" fmla="*/ 764 w 796"/>
                <a:gd name="T39" fmla="*/ 72 h 496"/>
                <a:gd name="T40" fmla="*/ 736 w 796"/>
                <a:gd name="T41" fmla="*/ 90 h 496"/>
                <a:gd name="T42" fmla="*/ 708 w 796"/>
                <a:gd name="T43" fmla="*/ 72 h 496"/>
                <a:gd name="T44" fmla="*/ 716 w 796"/>
                <a:gd name="T45" fmla="*/ 39 h 496"/>
                <a:gd name="T46" fmla="*/ 60 w 796"/>
                <a:gd name="T47" fmla="*/ 496 h 496"/>
                <a:gd name="T48" fmla="*/ 93 w 796"/>
                <a:gd name="T49" fmla="*/ 487 h 496"/>
                <a:gd name="T50" fmla="*/ 115 w 796"/>
                <a:gd name="T51" fmla="*/ 460 h 496"/>
                <a:gd name="T52" fmla="*/ 118 w 796"/>
                <a:gd name="T53" fmla="*/ 422 h 496"/>
                <a:gd name="T54" fmla="*/ 276 w 796"/>
                <a:gd name="T55" fmla="*/ 300 h 496"/>
                <a:gd name="T56" fmla="*/ 318 w 796"/>
                <a:gd name="T57" fmla="*/ 291 h 496"/>
                <a:gd name="T58" fmla="*/ 451 w 796"/>
                <a:gd name="T59" fmla="*/ 331 h 496"/>
                <a:gd name="T60" fmla="*/ 461 w 796"/>
                <a:gd name="T61" fmla="*/ 365 h 496"/>
                <a:gd name="T62" fmla="*/ 487 w 796"/>
                <a:gd name="T63" fmla="*/ 387 h 496"/>
                <a:gd name="T64" fmla="*/ 523 w 796"/>
                <a:gd name="T65" fmla="*/ 390 h 496"/>
                <a:gd name="T66" fmla="*/ 554 w 796"/>
                <a:gd name="T67" fmla="*/ 373 h 496"/>
                <a:gd name="T68" fmla="*/ 570 w 796"/>
                <a:gd name="T69" fmla="*/ 343 h 496"/>
                <a:gd name="T70" fmla="*/ 559 w 796"/>
                <a:gd name="T71" fmla="*/ 296 h 496"/>
                <a:gd name="T72" fmla="*/ 742 w 796"/>
                <a:gd name="T73" fmla="*/ 120 h 496"/>
                <a:gd name="T74" fmla="*/ 775 w 796"/>
                <a:gd name="T75" fmla="*/ 106 h 496"/>
                <a:gd name="T76" fmla="*/ 794 w 796"/>
                <a:gd name="T77" fmla="*/ 79 h 496"/>
                <a:gd name="T78" fmla="*/ 794 w 796"/>
                <a:gd name="T79" fmla="*/ 43 h 496"/>
                <a:gd name="T80" fmla="*/ 775 w 796"/>
                <a:gd name="T81" fmla="*/ 14 h 496"/>
                <a:gd name="T82" fmla="*/ 742 w 796"/>
                <a:gd name="T83" fmla="*/ 0 h 496"/>
                <a:gd name="T84" fmla="*/ 708 w 796"/>
                <a:gd name="T85" fmla="*/ 8 h 496"/>
                <a:gd name="T86" fmla="*/ 683 w 796"/>
                <a:gd name="T87" fmla="*/ 31 h 496"/>
                <a:gd name="T88" fmla="*/ 677 w 796"/>
                <a:gd name="T89" fmla="*/ 70 h 496"/>
                <a:gd name="T90" fmla="*/ 524 w 796"/>
                <a:gd name="T91" fmla="*/ 272 h 496"/>
                <a:gd name="T92" fmla="*/ 483 w 796"/>
                <a:gd name="T93" fmla="*/ 278 h 496"/>
                <a:gd name="T94" fmla="*/ 345 w 796"/>
                <a:gd name="T95" fmla="*/ 245 h 496"/>
                <a:gd name="T96" fmla="*/ 339 w 796"/>
                <a:gd name="T97" fmla="*/ 212 h 496"/>
                <a:gd name="T98" fmla="*/ 314 w 796"/>
                <a:gd name="T99" fmla="*/ 188 h 496"/>
                <a:gd name="T100" fmla="*/ 280 w 796"/>
                <a:gd name="T101" fmla="*/ 181 h 496"/>
                <a:gd name="T102" fmla="*/ 247 w 796"/>
                <a:gd name="T103" fmla="*/ 194 h 496"/>
                <a:gd name="T104" fmla="*/ 228 w 796"/>
                <a:gd name="T105" fmla="*/ 223 h 496"/>
                <a:gd name="T106" fmla="*/ 229 w 796"/>
                <a:gd name="T107" fmla="*/ 262 h 496"/>
                <a:gd name="T108" fmla="*/ 60 w 796"/>
                <a:gd name="T109" fmla="*/ 376 h 496"/>
                <a:gd name="T110" fmla="*/ 26 w 796"/>
                <a:gd name="T111" fmla="*/ 387 h 496"/>
                <a:gd name="T112" fmla="*/ 4 w 796"/>
                <a:gd name="T113" fmla="*/ 413 h 496"/>
                <a:gd name="T114" fmla="*/ 1 w 796"/>
                <a:gd name="T115" fmla="*/ 448 h 496"/>
                <a:gd name="T116" fmla="*/ 17 w 796"/>
                <a:gd name="T117" fmla="*/ 479 h 496"/>
                <a:gd name="T118" fmla="*/ 47 w 796"/>
                <a:gd name="T119" fmla="*/ 495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6" h="496">
                  <a:moveTo>
                    <a:pt x="60" y="406"/>
                  </a:moveTo>
                  <a:lnTo>
                    <a:pt x="66" y="407"/>
                  </a:lnTo>
                  <a:lnTo>
                    <a:pt x="73" y="410"/>
                  </a:lnTo>
                  <a:lnTo>
                    <a:pt x="78" y="413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6" y="421"/>
                  </a:lnTo>
                  <a:lnTo>
                    <a:pt x="88" y="426"/>
                  </a:lnTo>
                  <a:lnTo>
                    <a:pt x="89" y="431"/>
                  </a:lnTo>
                  <a:lnTo>
                    <a:pt x="90" y="436"/>
                  </a:lnTo>
                  <a:lnTo>
                    <a:pt x="89" y="443"/>
                  </a:lnTo>
                  <a:lnTo>
                    <a:pt x="88" y="448"/>
                  </a:lnTo>
                  <a:lnTo>
                    <a:pt x="85" y="453"/>
                  </a:lnTo>
                  <a:lnTo>
                    <a:pt x="81" y="458"/>
                  </a:lnTo>
                  <a:lnTo>
                    <a:pt x="76" y="461"/>
                  </a:lnTo>
                  <a:lnTo>
                    <a:pt x="72" y="464"/>
                  </a:lnTo>
                  <a:lnTo>
                    <a:pt x="65" y="466"/>
                  </a:lnTo>
                  <a:lnTo>
                    <a:pt x="60" y="466"/>
                  </a:lnTo>
                  <a:lnTo>
                    <a:pt x="54" y="466"/>
                  </a:lnTo>
                  <a:lnTo>
                    <a:pt x="48" y="464"/>
                  </a:lnTo>
                  <a:lnTo>
                    <a:pt x="43" y="461"/>
                  </a:lnTo>
                  <a:lnTo>
                    <a:pt x="39" y="458"/>
                  </a:lnTo>
                  <a:lnTo>
                    <a:pt x="34" y="453"/>
                  </a:lnTo>
                  <a:lnTo>
                    <a:pt x="32" y="448"/>
                  </a:lnTo>
                  <a:lnTo>
                    <a:pt x="30" y="443"/>
                  </a:lnTo>
                  <a:lnTo>
                    <a:pt x="30" y="436"/>
                  </a:lnTo>
                  <a:lnTo>
                    <a:pt x="30" y="430"/>
                  </a:lnTo>
                  <a:lnTo>
                    <a:pt x="32" y="425"/>
                  </a:lnTo>
                  <a:lnTo>
                    <a:pt x="34" y="419"/>
                  </a:lnTo>
                  <a:lnTo>
                    <a:pt x="39" y="415"/>
                  </a:lnTo>
                  <a:lnTo>
                    <a:pt x="43" y="412"/>
                  </a:lnTo>
                  <a:lnTo>
                    <a:pt x="48" y="409"/>
                  </a:lnTo>
                  <a:lnTo>
                    <a:pt x="54" y="407"/>
                  </a:lnTo>
                  <a:lnTo>
                    <a:pt x="60" y="406"/>
                  </a:lnTo>
                  <a:lnTo>
                    <a:pt x="60" y="406"/>
                  </a:lnTo>
                  <a:close/>
                  <a:moveTo>
                    <a:pt x="285" y="211"/>
                  </a:moveTo>
                  <a:lnTo>
                    <a:pt x="291" y="211"/>
                  </a:lnTo>
                  <a:lnTo>
                    <a:pt x="297" y="214"/>
                  </a:lnTo>
                  <a:lnTo>
                    <a:pt x="302" y="216"/>
                  </a:lnTo>
                  <a:lnTo>
                    <a:pt x="306" y="220"/>
                  </a:lnTo>
                  <a:lnTo>
                    <a:pt x="311" y="224"/>
                  </a:lnTo>
                  <a:lnTo>
                    <a:pt x="313" y="230"/>
                  </a:lnTo>
                  <a:lnTo>
                    <a:pt x="315" y="235"/>
                  </a:lnTo>
                  <a:lnTo>
                    <a:pt x="315" y="241"/>
                  </a:lnTo>
                  <a:lnTo>
                    <a:pt x="315" y="247"/>
                  </a:lnTo>
                  <a:lnTo>
                    <a:pt x="313" y="253"/>
                  </a:lnTo>
                  <a:lnTo>
                    <a:pt x="311" y="257"/>
                  </a:lnTo>
                  <a:lnTo>
                    <a:pt x="306" y="262"/>
                  </a:lnTo>
                  <a:lnTo>
                    <a:pt x="302" y="266"/>
                  </a:lnTo>
                  <a:lnTo>
                    <a:pt x="297" y="268"/>
                  </a:lnTo>
                  <a:lnTo>
                    <a:pt x="291" y="270"/>
                  </a:lnTo>
                  <a:lnTo>
                    <a:pt x="285" y="271"/>
                  </a:lnTo>
                  <a:lnTo>
                    <a:pt x="280" y="270"/>
                  </a:lnTo>
                  <a:lnTo>
                    <a:pt x="273" y="268"/>
                  </a:lnTo>
                  <a:lnTo>
                    <a:pt x="269" y="266"/>
                  </a:lnTo>
                  <a:lnTo>
                    <a:pt x="264" y="262"/>
                  </a:lnTo>
                  <a:lnTo>
                    <a:pt x="260" y="257"/>
                  </a:lnTo>
                  <a:lnTo>
                    <a:pt x="257" y="253"/>
                  </a:lnTo>
                  <a:lnTo>
                    <a:pt x="256" y="247"/>
                  </a:lnTo>
                  <a:lnTo>
                    <a:pt x="255" y="241"/>
                  </a:lnTo>
                  <a:lnTo>
                    <a:pt x="256" y="235"/>
                  </a:lnTo>
                  <a:lnTo>
                    <a:pt x="257" y="230"/>
                  </a:lnTo>
                  <a:lnTo>
                    <a:pt x="260" y="224"/>
                  </a:lnTo>
                  <a:lnTo>
                    <a:pt x="264" y="220"/>
                  </a:lnTo>
                  <a:lnTo>
                    <a:pt x="269" y="216"/>
                  </a:lnTo>
                  <a:lnTo>
                    <a:pt x="273" y="214"/>
                  </a:lnTo>
                  <a:lnTo>
                    <a:pt x="280" y="211"/>
                  </a:lnTo>
                  <a:lnTo>
                    <a:pt x="285" y="211"/>
                  </a:lnTo>
                  <a:close/>
                  <a:moveTo>
                    <a:pt x="511" y="301"/>
                  </a:moveTo>
                  <a:lnTo>
                    <a:pt x="516" y="301"/>
                  </a:lnTo>
                  <a:lnTo>
                    <a:pt x="521" y="302"/>
                  </a:lnTo>
                  <a:lnTo>
                    <a:pt x="526" y="306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5" y="313"/>
                  </a:lnTo>
                  <a:lnTo>
                    <a:pt x="538" y="319"/>
                  </a:lnTo>
                  <a:lnTo>
                    <a:pt x="540" y="325"/>
                  </a:lnTo>
                  <a:lnTo>
                    <a:pt x="541" y="331"/>
                  </a:lnTo>
                  <a:lnTo>
                    <a:pt x="540" y="337"/>
                  </a:lnTo>
                  <a:lnTo>
                    <a:pt x="539" y="343"/>
                  </a:lnTo>
                  <a:lnTo>
                    <a:pt x="536" y="347"/>
                  </a:lnTo>
                  <a:lnTo>
                    <a:pt x="532" y="353"/>
                  </a:lnTo>
                  <a:lnTo>
                    <a:pt x="527" y="356"/>
                  </a:lnTo>
                  <a:lnTo>
                    <a:pt x="523" y="359"/>
                  </a:lnTo>
                  <a:lnTo>
                    <a:pt x="516" y="360"/>
                  </a:lnTo>
                  <a:lnTo>
                    <a:pt x="511" y="361"/>
                  </a:lnTo>
                  <a:lnTo>
                    <a:pt x="505" y="360"/>
                  </a:lnTo>
                  <a:lnTo>
                    <a:pt x="499" y="359"/>
                  </a:lnTo>
                  <a:lnTo>
                    <a:pt x="494" y="356"/>
                  </a:lnTo>
                  <a:lnTo>
                    <a:pt x="490" y="353"/>
                  </a:lnTo>
                  <a:lnTo>
                    <a:pt x="486" y="349"/>
                  </a:lnTo>
                  <a:lnTo>
                    <a:pt x="483" y="343"/>
                  </a:lnTo>
                  <a:lnTo>
                    <a:pt x="481" y="337"/>
                  </a:lnTo>
                  <a:lnTo>
                    <a:pt x="481" y="331"/>
                  </a:lnTo>
                  <a:lnTo>
                    <a:pt x="481" y="325"/>
                  </a:lnTo>
                  <a:lnTo>
                    <a:pt x="483" y="320"/>
                  </a:lnTo>
                  <a:lnTo>
                    <a:pt x="486" y="314"/>
                  </a:lnTo>
                  <a:lnTo>
                    <a:pt x="490" y="310"/>
                  </a:lnTo>
                  <a:lnTo>
                    <a:pt x="494" y="307"/>
                  </a:lnTo>
                  <a:lnTo>
                    <a:pt x="499" y="304"/>
                  </a:lnTo>
                  <a:lnTo>
                    <a:pt x="505" y="301"/>
                  </a:lnTo>
                  <a:lnTo>
                    <a:pt x="511" y="301"/>
                  </a:lnTo>
                  <a:lnTo>
                    <a:pt x="511" y="301"/>
                  </a:lnTo>
                  <a:close/>
                  <a:moveTo>
                    <a:pt x="736" y="30"/>
                  </a:moveTo>
                  <a:lnTo>
                    <a:pt x="742" y="31"/>
                  </a:lnTo>
                  <a:lnTo>
                    <a:pt x="748" y="33"/>
                  </a:lnTo>
                  <a:lnTo>
                    <a:pt x="753" y="36"/>
                  </a:lnTo>
                  <a:lnTo>
                    <a:pt x="757" y="39"/>
                  </a:lnTo>
                  <a:lnTo>
                    <a:pt x="762" y="43"/>
                  </a:lnTo>
                  <a:lnTo>
                    <a:pt x="764" y="49"/>
                  </a:lnTo>
                  <a:lnTo>
                    <a:pt x="766" y="55"/>
                  </a:lnTo>
                  <a:lnTo>
                    <a:pt x="766" y="60"/>
                  </a:lnTo>
                  <a:lnTo>
                    <a:pt x="766" y="67"/>
                  </a:lnTo>
                  <a:lnTo>
                    <a:pt x="764" y="72"/>
                  </a:lnTo>
                  <a:lnTo>
                    <a:pt x="762" y="78"/>
                  </a:lnTo>
                  <a:lnTo>
                    <a:pt x="757" y="82"/>
                  </a:lnTo>
                  <a:lnTo>
                    <a:pt x="753" y="85"/>
                  </a:lnTo>
                  <a:lnTo>
                    <a:pt x="748" y="88"/>
                  </a:lnTo>
                  <a:lnTo>
                    <a:pt x="742" y="90"/>
                  </a:lnTo>
                  <a:lnTo>
                    <a:pt x="736" y="90"/>
                  </a:lnTo>
                  <a:lnTo>
                    <a:pt x="731" y="90"/>
                  </a:lnTo>
                  <a:lnTo>
                    <a:pt x="724" y="88"/>
                  </a:lnTo>
                  <a:lnTo>
                    <a:pt x="720" y="85"/>
                  </a:lnTo>
                  <a:lnTo>
                    <a:pt x="716" y="82"/>
                  </a:lnTo>
                  <a:lnTo>
                    <a:pt x="711" y="78"/>
                  </a:lnTo>
                  <a:lnTo>
                    <a:pt x="708" y="72"/>
                  </a:lnTo>
                  <a:lnTo>
                    <a:pt x="707" y="67"/>
                  </a:lnTo>
                  <a:lnTo>
                    <a:pt x="706" y="60"/>
                  </a:lnTo>
                  <a:lnTo>
                    <a:pt x="707" y="55"/>
                  </a:lnTo>
                  <a:lnTo>
                    <a:pt x="708" y="49"/>
                  </a:lnTo>
                  <a:lnTo>
                    <a:pt x="711" y="43"/>
                  </a:lnTo>
                  <a:lnTo>
                    <a:pt x="716" y="39"/>
                  </a:lnTo>
                  <a:lnTo>
                    <a:pt x="720" y="36"/>
                  </a:lnTo>
                  <a:lnTo>
                    <a:pt x="724" y="33"/>
                  </a:lnTo>
                  <a:lnTo>
                    <a:pt x="731" y="31"/>
                  </a:lnTo>
                  <a:lnTo>
                    <a:pt x="736" y="30"/>
                  </a:lnTo>
                  <a:lnTo>
                    <a:pt x="736" y="30"/>
                  </a:lnTo>
                  <a:close/>
                  <a:moveTo>
                    <a:pt x="60" y="496"/>
                  </a:moveTo>
                  <a:lnTo>
                    <a:pt x="66" y="496"/>
                  </a:lnTo>
                  <a:lnTo>
                    <a:pt x="72" y="495"/>
                  </a:lnTo>
                  <a:lnTo>
                    <a:pt x="77" y="494"/>
                  </a:lnTo>
                  <a:lnTo>
                    <a:pt x="84" y="492"/>
                  </a:lnTo>
                  <a:lnTo>
                    <a:pt x="89" y="489"/>
                  </a:lnTo>
                  <a:lnTo>
                    <a:pt x="93" y="487"/>
                  </a:lnTo>
                  <a:lnTo>
                    <a:pt x="98" y="482"/>
                  </a:lnTo>
                  <a:lnTo>
                    <a:pt x="102" y="479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3" y="465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8"/>
                  </a:lnTo>
                  <a:lnTo>
                    <a:pt x="120" y="443"/>
                  </a:lnTo>
                  <a:lnTo>
                    <a:pt x="120" y="436"/>
                  </a:lnTo>
                  <a:lnTo>
                    <a:pt x="119" y="429"/>
                  </a:lnTo>
                  <a:lnTo>
                    <a:pt x="118" y="422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1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6" y="300"/>
                  </a:lnTo>
                  <a:lnTo>
                    <a:pt x="285" y="301"/>
                  </a:lnTo>
                  <a:lnTo>
                    <a:pt x="292" y="300"/>
                  </a:lnTo>
                  <a:lnTo>
                    <a:pt x="300" y="299"/>
                  </a:lnTo>
                  <a:lnTo>
                    <a:pt x="306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6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1"/>
                  </a:lnTo>
                  <a:lnTo>
                    <a:pt x="451" y="338"/>
                  </a:lnTo>
                  <a:lnTo>
                    <a:pt x="452" y="343"/>
                  </a:lnTo>
                  <a:lnTo>
                    <a:pt x="453" y="350"/>
                  </a:lnTo>
                  <a:lnTo>
                    <a:pt x="455" y="355"/>
                  </a:lnTo>
                  <a:lnTo>
                    <a:pt x="457" y="360"/>
                  </a:lnTo>
                  <a:lnTo>
                    <a:pt x="461" y="365"/>
                  </a:lnTo>
                  <a:lnTo>
                    <a:pt x="464" y="370"/>
                  </a:lnTo>
                  <a:lnTo>
                    <a:pt x="468" y="374"/>
                  </a:lnTo>
                  <a:lnTo>
                    <a:pt x="472" y="377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7" y="387"/>
                  </a:lnTo>
                  <a:lnTo>
                    <a:pt x="493" y="388"/>
                  </a:lnTo>
                  <a:lnTo>
                    <a:pt x="498" y="390"/>
                  </a:lnTo>
                  <a:lnTo>
                    <a:pt x="505" y="391"/>
                  </a:lnTo>
                  <a:lnTo>
                    <a:pt x="511" y="391"/>
                  </a:lnTo>
                  <a:lnTo>
                    <a:pt x="517" y="391"/>
                  </a:lnTo>
                  <a:lnTo>
                    <a:pt x="523" y="390"/>
                  </a:lnTo>
                  <a:lnTo>
                    <a:pt x="529" y="388"/>
                  </a:lnTo>
                  <a:lnTo>
                    <a:pt x="535" y="387"/>
                  </a:lnTo>
                  <a:lnTo>
                    <a:pt x="540" y="384"/>
                  </a:lnTo>
                  <a:lnTo>
                    <a:pt x="544" y="381"/>
                  </a:lnTo>
                  <a:lnTo>
                    <a:pt x="550" y="377"/>
                  </a:lnTo>
                  <a:lnTo>
                    <a:pt x="554" y="373"/>
                  </a:lnTo>
                  <a:lnTo>
                    <a:pt x="557" y="370"/>
                  </a:lnTo>
                  <a:lnTo>
                    <a:pt x="560" y="365"/>
                  </a:lnTo>
                  <a:lnTo>
                    <a:pt x="564" y="360"/>
                  </a:lnTo>
                  <a:lnTo>
                    <a:pt x="567" y="355"/>
                  </a:lnTo>
                  <a:lnTo>
                    <a:pt x="568" y="350"/>
                  </a:lnTo>
                  <a:lnTo>
                    <a:pt x="570" y="343"/>
                  </a:lnTo>
                  <a:lnTo>
                    <a:pt x="571" y="338"/>
                  </a:lnTo>
                  <a:lnTo>
                    <a:pt x="571" y="331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59" y="296"/>
                  </a:lnTo>
                  <a:lnTo>
                    <a:pt x="710" y="115"/>
                  </a:lnTo>
                  <a:lnTo>
                    <a:pt x="717" y="117"/>
                  </a:lnTo>
                  <a:lnTo>
                    <a:pt x="723" y="119"/>
                  </a:lnTo>
                  <a:lnTo>
                    <a:pt x="730" y="120"/>
                  </a:lnTo>
                  <a:lnTo>
                    <a:pt x="736" y="120"/>
                  </a:lnTo>
                  <a:lnTo>
                    <a:pt x="742" y="120"/>
                  </a:lnTo>
                  <a:lnTo>
                    <a:pt x="749" y="119"/>
                  </a:lnTo>
                  <a:lnTo>
                    <a:pt x="754" y="118"/>
                  </a:lnTo>
                  <a:lnTo>
                    <a:pt x="760" y="116"/>
                  </a:lnTo>
                  <a:lnTo>
                    <a:pt x="765" y="114"/>
                  </a:lnTo>
                  <a:lnTo>
                    <a:pt x="770" y="111"/>
                  </a:lnTo>
                  <a:lnTo>
                    <a:pt x="775" y="106"/>
                  </a:lnTo>
                  <a:lnTo>
                    <a:pt x="779" y="103"/>
                  </a:lnTo>
                  <a:lnTo>
                    <a:pt x="783" y="99"/>
                  </a:lnTo>
                  <a:lnTo>
                    <a:pt x="786" y="95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4" y="79"/>
                  </a:lnTo>
                  <a:lnTo>
                    <a:pt x="795" y="73"/>
                  </a:lnTo>
                  <a:lnTo>
                    <a:pt x="796" y="67"/>
                  </a:lnTo>
                  <a:lnTo>
                    <a:pt x="796" y="60"/>
                  </a:lnTo>
                  <a:lnTo>
                    <a:pt x="796" y="54"/>
                  </a:lnTo>
                  <a:lnTo>
                    <a:pt x="795" y="49"/>
                  </a:lnTo>
                  <a:lnTo>
                    <a:pt x="794" y="43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6" y="27"/>
                  </a:lnTo>
                  <a:lnTo>
                    <a:pt x="783" y="23"/>
                  </a:lnTo>
                  <a:lnTo>
                    <a:pt x="779" y="19"/>
                  </a:lnTo>
                  <a:lnTo>
                    <a:pt x="775" y="14"/>
                  </a:lnTo>
                  <a:lnTo>
                    <a:pt x="770" y="11"/>
                  </a:lnTo>
                  <a:lnTo>
                    <a:pt x="765" y="8"/>
                  </a:lnTo>
                  <a:lnTo>
                    <a:pt x="760" y="5"/>
                  </a:lnTo>
                  <a:lnTo>
                    <a:pt x="754" y="4"/>
                  </a:lnTo>
                  <a:lnTo>
                    <a:pt x="749" y="1"/>
                  </a:lnTo>
                  <a:lnTo>
                    <a:pt x="742" y="0"/>
                  </a:lnTo>
                  <a:lnTo>
                    <a:pt x="736" y="0"/>
                  </a:lnTo>
                  <a:lnTo>
                    <a:pt x="731" y="0"/>
                  </a:lnTo>
                  <a:lnTo>
                    <a:pt x="724" y="1"/>
                  </a:lnTo>
                  <a:lnTo>
                    <a:pt x="719" y="4"/>
                  </a:lnTo>
                  <a:lnTo>
                    <a:pt x="712" y="5"/>
                  </a:lnTo>
                  <a:lnTo>
                    <a:pt x="708" y="8"/>
                  </a:lnTo>
                  <a:lnTo>
                    <a:pt x="703" y="11"/>
                  </a:lnTo>
                  <a:lnTo>
                    <a:pt x="698" y="14"/>
                  </a:lnTo>
                  <a:lnTo>
                    <a:pt x="694" y="19"/>
                  </a:lnTo>
                  <a:lnTo>
                    <a:pt x="690" y="22"/>
                  </a:lnTo>
                  <a:lnTo>
                    <a:pt x="687" y="27"/>
                  </a:lnTo>
                  <a:lnTo>
                    <a:pt x="683" y="31"/>
                  </a:lnTo>
                  <a:lnTo>
                    <a:pt x="681" y="37"/>
                  </a:lnTo>
                  <a:lnTo>
                    <a:pt x="679" y="43"/>
                  </a:lnTo>
                  <a:lnTo>
                    <a:pt x="677" y="49"/>
                  </a:lnTo>
                  <a:lnTo>
                    <a:pt x="676" y="54"/>
                  </a:lnTo>
                  <a:lnTo>
                    <a:pt x="676" y="60"/>
                  </a:lnTo>
                  <a:lnTo>
                    <a:pt x="677" y="70"/>
                  </a:lnTo>
                  <a:lnTo>
                    <a:pt x="679" y="80"/>
                  </a:lnTo>
                  <a:lnTo>
                    <a:pt x="682" y="88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0" y="275"/>
                  </a:lnTo>
                  <a:lnTo>
                    <a:pt x="524" y="272"/>
                  </a:lnTo>
                  <a:lnTo>
                    <a:pt x="517" y="271"/>
                  </a:lnTo>
                  <a:lnTo>
                    <a:pt x="511" y="271"/>
                  </a:lnTo>
                  <a:lnTo>
                    <a:pt x="504" y="271"/>
                  </a:lnTo>
                  <a:lnTo>
                    <a:pt x="496" y="272"/>
                  </a:lnTo>
                  <a:lnTo>
                    <a:pt x="490" y="275"/>
                  </a:lnTo>
                  <a:lnTo>
                    <a:pt x="483" y="278"/>
                  </a:lnTo>
                  <a:lnTo>
                    <a:pt x="478" y="281"/>
                  </a:lnTo>
                  <a:lnTo>
                    <a:pt x="472" y="285"/>
                  </a:lnTo>
                  <a:lnTo>
                    <a:pt x="467" y="291"/>
                  </a:lnTo>
                  <a:lnTo>
                    <a:pt x="463" y="296"/>
                  </a:lnTo>
                  <a:lnTo>
                    <a:pt x="345" y="249"/>
                  </a:lnTo>
                  <a:lnTo>
                    <a:pt x="345" y="245"/>
                  </a:lnTo>
                  <a:lnTo>
                    <a:pt x="345" y="241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2"/>
                  </a:lnTo>
                  <a:lnTo>
                    <a:pt x="335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2"/>
                  </a:lnTo>
                  <a:lnTo>
                    <a:pt x="291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2"/>
                  </a:lnTo>
                  <a:lnTo>
                    <a:pt x="268" y="184"/>
                  </a:lnTo>
                  <a:lnTo>
                    <a:pt x="261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7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2" y="212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1"/>
                  </a:lnTo>
                  <a:lnTo>
                    <a:pt x="226" y="248"/>
                  </a:lnTo>
                  <a:lnTo>
                    <a:pt x="227" y="255"/>
                  </a:lnTo>
                  <a:lnTo>
                    <a:pt x="229" y="262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3"/>
                  </a:lnTo>
                  <a:lnTo>
                    <a:pt x="78" y="380"/>
                  </a:lnTo>
                  <a:lnTo>
                    <a:pt x="69" y="377"/>
                  </a:lnTo>
                  <a:lnTo>
                    <a:pt x="60" y="376"/>
                  </a:lnTo>
                  <a:lnTo>
                    <a:pt x="54" y="376"/>
                  </a:lnTo>
                  <a:lnTo>
                    <a:pt x="47" y="377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4"/>
                  </a:lnTo>
                  <a:lnTo>
                    <a:pt x="26" y="387"/>
                  </a:lnTo>
                  <a:lnTo>
                    <a:pt x="21" y="390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10" y="403"/>
                  </a:lnTo>
                  <a:lnTo>
                    <a:pt x="6" y="407"/>
                  </a:lnTo>
                  <a:lnTo>
                    <a:pt x="4" y="413"/>
                  </a:lnTo>
                  <a:lnTo>
                    <a:pt x="2" y="418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6"/>
                  </a:lnTo>
                  <a:lnTo>
                    <a:pt x="0" y="443"/>
                  </a:lnTo>
                  <a:lnTo>
                    <a:pt x="1" y="448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5"/>
                  </a:lnTo>
                  <a:lnTo>
                    <a:pt x="10" y="470"/>
                  </a:lnTo>
                  <a:lnTo>
                    <a:pt x="13" y="475"/>
                  </a:lnTo>
                  <a:lnTo>
                    <a:pt x="17" y="479"/>
                  </a:lnTo>
                  <a:lnTo>
                    <a:pt x="21" y="482"/>
                  </a:lnTo>
                  <a:lnTo>
                    <a:pt x="26" y="487"/>
                  </a:lnTo>
                  <a:lnTo>
                    <a:pt x="31" y="489"/>
                  </a:lnTo>
                  <a:lnTo>
                    <a:pt x="36" y="492"/>
                  </a:lnTo>
                  <a:lnTo>
                    <a:pt x="42" y="494"/>
                  </a:lnTo>
                  <a:lnTo>
                    <a:pt x="47" y="495"/>
                  </a:lnTo>
                  <a:lnTo>
                    <a:pt x="54" y="496"/>
                  </a:lnTo>
                  <a:lnTo>
                    <a:pt x="60" y="4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307525" y="1729208"/>
            <a:ext cx="214688" cy="171750"/>
            <a:chOff x="4316857" y="1714890"/>
            <a:chExt cx="214688" cy="171750"/>
          </a:xfrm>
        </p:grpSpPr>
        <p:sp>
          <p:nvSpPr>
            <p:cNvPr id="179" name="Freeform 81"/>
            <p:cNvSpPr>
              <a:spLocks/>
            </p:cNvSpPr>
            <p:nvPr/>
          </p:nvSpPr>
          <p:spPr bwMode="auto">
            <a:xfrm>
              <a:off x="4388420" y="1843703"/>
              <a:ext cx="114500" cy="7156"/>
            </a:xfrm>
            <a:custGeom>
              <a:avLst/>
              <a:gdLst>
                <a:gd name="T0" fmla="*/ 466 w 481"/>
                <a:gd name="T1" fmla="*/ 0 h 30"/>
                <a:gd name="T2" fmla="*/ 15 w 481"/>
                <a:gd name="T3" fmla="*/ 0 h 30"/>
                <a:gd name="T4" fmla="*/ 12 w 481"/>
                <a:gd name="T5" fmla="*/ 0 h 30"/>
                <a:gd name="T6" fmla="*/ 10 w 481"/>
                <a:gd name="T7" fmla="*/ 1 h 30"/>
                <a:gd name="T8" fmla="*/ 6 w 481"/>
                <a:gd name="T9" fmla="*/ 2 h 30"/>
                <a:gd name="T10" fmla="*/ 4 w 481"/>
                <a:gd name="T11" fmla="*/ 4 h 30"/>
                <a:gd name="T12" fmla="*/ 2 w 481"/>
                <a:gd name="T13" fmla="*/ 6 h 30"/>
                <a:gd name="T14" fmla="*/ 1 w 481"/>
                <a:gd name="T15" fmla="*/ 8 h 30"/>
                <a:gd name="T16" fmla="*/ 0 w 481"/>
                <a:gd name="T17" fmla="*/ 11 h 30"/>
                <a:gd name="T18" fmla="*/ 0 w 481"/>
                <a:gd name="T19" fmla="*/ 15 h 30"/>
                <a:gd name="T20" fmla="*/ 0 w 481"/>
                <a:gd name="T21" fmla="*/ 18 h 30"/>
                <a:gd name="T22" fmla="*/ 1 w 481"/>
                <a:gd name="T23" fmla="*/ 20 h 30"/>
                <a:gd name="T24" fmla="*/ 2 w 481"/>
                <a:gd name="T25" fmla="*/ 23 h 30"/>
                <a:gd name="T26" fmla="*/ 4 w 481"/>
                <a:gd name="T27" fmla="*/ 25 h 30"/>
                <a:gd name="T28" fmla="*/ 6 w 481"/>
                <a:gd name="T29" fmla="*/ 27 h 30"/>
                <a:gd name="T30" fmla="*/ 10 w 481"/>
                <a:gd name="T31" fmla="*/ 29 h 30"/>
                <a:gd name="T32" fmla="*/ 12 w 481"/>
                <a:gd name="T33" fmla="*/ 30 h 30"/>
                <a:gd name="T34" fmla="*/ 15 w 481"/>
                <a:gd name="T35" fmla="*/ 30 h 30"/>
                <a:gd name="T36" fmla="*/ 466 w 481"/>
                <a:gd name="T37" fmla="*/ 30 h 30"/>
                <a:gd name="T38" fmla="*/ 469 w 481"/>
                <a:gd name="T39" fmla="*/ 30 h 30"/>
                <a:gd name="T40" fmla="*/ 472 w 481"/>
                <a:gd name="T41" fmla="*/ 29 h 30"/>
                <a:gd name="T42" fmla="*/ 475 w 481"/>
                <a:gd name="T43" fmla="*/ 27 h 30"/>
                <a:gd name="T44" fmla="*/ 477 w 481"/>
                <a:gd name="T45" fmla="*/ 25 h 30"/>
                <a:gd name="T46" fmla="*/ 479 w 481"/>
                <a:gd name="T47" fmla="*/ 23 h 30"/>
                <a:gd name="T48" fmla="*/ 480 w 481"/>
                <a:gd name="T49" fmla="*/ 20 h 30"/>
                <a:gd name="T50" fmla="*/ 481 w 481"/>
                <a:gd name="T51" fmla="*/ 18 h 30"/>
                <a:gd name="T52" fmla="*/ 481 w 481"/>
                <a:gd name="T53" fmla="*/ 15 h 30"/>
                <a:gd name="T54" fmla="*/ 481 w 481"/>
                <a:gd name="T55" fmla="*/ 11 h 30"/>
                <a:gd name="T56" fmla="*/ 480 w 481"/>
                <a:gd name="T57" fmla="*/ 8 h 30"/>
                <a:gd name="T58" fmla="*/ 479 w 481"/>
                <a:gd name="T59" fmla="*/ 6 h 30"/>
                <a:gd name="T60" fmla="*/ 477 w 481"/>
                <a:gd name="T61" fmla="*/ 4 h 30"/>
                <a:gd name="T62" fmla="*/ 475 w 481"/>
                <a:gd name="T63" fmla="*/ 2 h 30"/>
                <a:gd name="T64" fmla="*/ 472 w 481"/>
                <a:gd name="T65" fmla="*/ 1 h 30"/>
                <a:gd name="T66" fmla="*/ 469 w 481"/>
                <a:gd name="T67" fmla="*/ 0 h 30"/>
                <a:gd name="T68" fmla="*/ 466 w 48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81" h="30">
                  <a:moveTo>
                    <a:pt x="46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4" y="25"/>
                  </a:lnTo>
                  <a:lnTo>
                    <a:pt x="6" y="27"/>
                  </a:lnTo>
                  <a:lnTo>
                    <a:pt x="10" y="29"/>
                  </a:lnTo>
                  <a:lnTo>
                    <a:pt x="12" y="30"/>
                  </a:lnTo>
                  <a:lnTo>
                    <a:pt x="15" y="30"/>
                  </a:lnTo>
                  <a:lnTo>
                    <a:pt x="466" y="30"/>
                  </a:lnTo>
                  <a:lnTo>
                    <a:pt x="469" y="30"/>
                  </a:lnTo>
                  <a:lnTo>
                    <a:pt x="472" y="29"/>
                  </a:lnTo>
                  <a:lnTo>
                    <a:pt x="475" y="27"/>
                  </a:lnTo>
                  <a:lnTo>
                    <a:pt x="477" y="25"/>
                  </a:lnTo>
                  <a:lnTo>
                    <a:pt x="479" y="23"/>
                  </a:lnTo>
                  <a:lnTo>
                    <a:pt x="480" y="20"/>
                  </a:lnTo>
                  <a:lnTo>
                    <a:pt x="481" y="18"/>
                  </a:lnTo>
                  <a:lnTo>
                    <a:pt x="481" y="15"/>
                  </a:lnTo>
                  <a:lnTo>
                    <a:pt x="481" y="11"/>
                  </a:lnTo>
                  <a:lnTo>
                    <a:pt x="480" y="8"/>
                  </a:lnTo>
                  <a:lnTo>
                    <a:pt x="479" y="6"/>
                  </a:lnTo>
                  <a:lnTo>
                    <a:pt x="477" y="4"/>
                  </a:lnTo>
                  <a:lnTo>
                    <a:pt x="475" y="2"/>
                  </a:lnTo>
                  <a:lnTo>
                    <a:pt x="472" y="1"/>
                  </a:lnTo>
                  <a:lnTo>
                    <a:pt x="469" y="0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82"/>
            <p:cNvSpPr>
              <a:spLocks/>
            </p:cNvSpPr>
            <p:nvPr/>
          </p:nvSpPr>
          <p:spPr bwMode="auto">
            <a:xfrm>
              <a:off x="4424201" y="1815078"/>
              <a:ext cx="78719" cy="7156"/>
            </a:xfrm>
            <a:custGeom>
              <a:avLst/>
              <a:gdLst>
                <a:gd name="T0" fmla="*/ 15 w 331"/>
                <a:gd name="T1" fmla="*/ 0 h 30"/>
                <a:gd name="T2" fmla="*/ 13 w 331"/>
                <a:gd name="T3" fmla="*/ 0 h 30"/>
                <a:gd name="T4" fmla="*/ 10 w 331"/>
                <a:gd name="T5" fmla="*/ 1 h 30"/>
                <a:gd name="T6" fmla="*/ 7 w 331"/>
                <a:gd name="T7" fmla="*/ 2 h 30"/>
                <a:gd name="T8" fmla="*/ 4 w 331"/>
                <a:gd name="T9" fmla="*/ 4 h 30"/>
                <a:gd name="T10" fmla="*/ 3 w 331"/>
                <a:gd name="T11" fmla="*/ 6 h 30"/>
                <a:gd name="T12" fmla="*/ 1 w 331"/>
                <a:gd name="T13" fmla="*/ 8 h 30"/>
                <a:gd name="T14" fmla="*/ 1 w 331"/>
                <a:gd name="T15" fmla="*/ 11 h 30"/>
                <a:gd name="T16" fmla="*/ 0 w 331"/>
                <a:gd name="T17" fmla="*/ 15 h 30"/>
                <a:gd name="T18" fmla="*/ 1 w 331"/>
                <a:gd name="T19" fmla="*/ 17 h 30"/>
                <a:gd name="T20" fmla="*/ 1 w 331"/>
                <a:gd name="T21" fmla="*/ 20 h 30"/>
                <a:gd name="T22" fmla="*/ 3 w 331"/>
                <a:gd name="T23" fmla="*/ 22 h 30"/>
                <a:gd name="T24" fmla="*/ 4 w 331"/>
                <a:gd name="T25" fmla="*/ 25 h 30"/>
                <a:gd name="T26" fmla="*/ 7 w 331"/>
                <a:gd name="T27" fmla="*/ 26 h 30"/>
                <a:gd name="T28" fmla="*/ 10 w 331"/>
                <a:gd name="T29" fmla="*/ 29 h 30"/>
                <a:gd name="T30" fmla="*/ 13 w 331"/>
                <a:gd name="T31" fmla="*/ 29 h 30"/>
                <a:gd name="T32" fmla="*/ 15 w 331"/>
                <a:gd name="T33" fmla="*/ 30 h 30"/>
                <a:gd name="T34" fmla="*/ 316 w 331"/>
                <a:gd name="T35" fmla="*/ 30 h 30"/>
                <a:gd name="T36" fmla="*/ 319 w 331"/>
                <a:gd name="T37" fmla="*/ 29 h 30"/>
                <a:gd name="T38" fmla="*/ 322 w 331"/>
                <a:gd name="T39" fmla="*/ 29 h 30"/>
                <a:gd name="T40" fmla="*/ 325 w 331"/>
                <a:gd name="T41" fmla="*/ 26 h 30"/>
                <a:gd name="T42" fmla="*/ 327 w 331"/>
                <a:gd name="T43" fmla="*/ 25 h 30"/>
                <a:gd name="T44" fmla="*/ 329 w 331"/>
                <a:gd name="T45" fmla="*/ 22 h 30"/>
                <a:gd name="T46" fmla="*/ 330 w 331"/>
                <a:gd name="T47" fmla="*/ 20 h 30"/>
                <a:gd name="T48" fmla="*/ 331 w 331"/>
                <a:gd name="T49" fmla="*/ 17 h 30"/>
                <a:gd name="T50" fmla="*/ 331 w 331"/>
                <a:gd name="T51" fmla="*/ 15 h 30"/>
                <a:gd name="T52" fmla="*/ 331 w 331"/>
                <a:gd name="T53" fmla="*/ 11 h 30"/>
                <a:gd name="T54" fmla="*/ 330 w 331"/>
                <a:gd name="T55" fmla="*/ 8 h 30"/>
                <a:gd name="T56" fmla="*/ 329 w 331"/>
                <a:gd name="T57" fmla="*/ 6 h 30"/>
                <a:gd name="T58" fmla="*/ 327 w 331"/>
                <a:gd name="T59" fmla="*/ 4 h 30"/>
                <a:gd name="T60" fmla="*/ 325 w 331"/>
                <a:gd name="T61" fmla="*/ 2 h 30"/>
                <a:gd name="T62" fmla="*/ 322 w 331"/>
                <a:gd name="T63" fmla="*/ 1 h 30"/>
                <a:gd name="T64" fmla="*/ 319 w 331"/>
                <a:gd name="T65" fmla="*/ 0 h 30"/>
                <a:gd name="T66" fmla="*/ 316 w 331"/>
                <a:gd name="T67" fmla="*/ 0 h 30"/>
                <a:gd name="T68" fmla="*/ 15 w 33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1" h="30">
                  <a:moveTo>
                    <a:pt x="15" y="0"/>
                  </a:moveTo>
                  <a:lnTo>
                    <a:pt x="13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1" y="17"/>
                  </a:lnTo>
                  <a:lnTo>
                    <a:pt x="1" y="20"/>
                  </a:lnTo>
                  <a:lnTo>
                    <a:pt x="3" y="22"/>
                  </a:lnTo>
                  <a:lnTo>
                    <a:pt x="4" y="25"/>
                  </a:lnTo>
                  <a:lnTo>
                    <a:pt x="7" y="26"/>
                  </a:lnTo>
                  <a:lnTo>
                    <a:pt x="10" y="29"/>
                  </a:lnTo>
                  <a:lnTo>
                    <a:pt x="13" y="29"/>
                  </a:lnTo>
                  <a:lnTo>
                    <a:pt x="15" y="30"/>
                  </a:lnTo>
                  <a:lnTo>
                    <a:pt x="316" y="30"/>
                  </a:lnTo>
                  <a:lnTo>
                    <a:pt x="319" y="29"/>
                  </a:lnTo>
                  <a:lnTo>
                    <a:pt x="322" y="29"/>
                  </a:lnTo>
                  <a:lnTo>
                    <a:pt x="325" y="26"/>
                  </a:lnTo>
                  <a:lnTo>
                    <a:pt x="327" y="25"/>
                  </a:lnTo>
                  <a:lnTo>
                    <a:pt x="329" y="22"/>
                  </a:lnTo>
                  <a:lnTo>
                    <a:pt x="330" y="20"/>
                  </a:lnTo>
                  <a:lnTo>
                    <a:pt x="331" y="17"/>
                  </a:lnTo>
                  <a:lnTo>
                    <a:pt x="331" y="15"/>
                  </a:lnTo>
                  <a:lnTo>
                    <a:pt x="331" y="11"/>
                  </a:lnTo>
                  <a:lnTo>
                    <a:pt x="330" y="8"/>
                  </a:lnTo>
                  <a:lnTo>
                    <a:pt x="329" y="6"/>
                  </a:lnTo>
                  <a:lnTo>
                    <a:pt x="327" y="4"/>
                  </a:lnTo>
                  <a:lnTo>
                    <a:pt x="325" y="2"/>
                  </a:lnTo>
                  <a:lnTo>
                    <a:pt x="322" y="1"/>
                  </a:lnTo>
                  <a:lnTo>
                    <a:pt x="319" y="0"/>
                  </a:lnTo>
                  <a:lnTo>
                    <a:pt x="316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83"/>
            <p:cNvSpPr>
              <a:spLocks noEditPoints="1"/>
            </p:cNvSpPr>
            <p:nvPr/>
          </p:nvSpPr>
          <p:spPr bwMode="auto">
            <a:xfrm>
              <a:off x="4316857" y="1714890"/>
              <a:ext cx="214688" cy="171750"/>
            </a:xfrm>
            <a:custGeom>
              <a:avLst/>
              <a:gdLst>
                <a:gd name="T0" fmla="*/ 30 w 902"/>
                <a:gd name="T1" fmla="*/ 240 h 721"/>
                <a:gd name="T2" fmla="*/ 123 w 902"/>
                <a:gd name="T3" fmla="*/ 427 h 721"/>
                <a:gd name="T4" fmla="*/ 122 w 902"/>
                <a:gd name="T5" fmla="*/ 430 h 721"/>
                <a:gd name="T6" fmla="*/ 91 w 902"/>
                <a:gd name="T7" fmla="*/ 536 h 721"/>
                <a:gd name="T8" fmla="*/ 92 w 902"/>
                <a:gd name="T9" fmla="*/ 548 h 721"/>
                <a:gd name="T10" fmla="*/ 100 w 902"/>
                <a:gd name="T11" fmla="*/ 555 h 721"/>
                <a:gd name="T12" fmla="*/ 107 w 902"/>
                <a:gd name="T13" fmla="*/ 556 h 721"/>
                <a:gd name="T14" fmla="*/ 215 w 902"/>
                <a:gd name="T15" fmla="*/ 525 h 721"/>
                <a:gd name="T16" fmla="*/ 217 w 902"/>
                <a:gd name="T17" fmla="*/ 523 h 721"/>
                <a:gd name="T18" fmla="*/ 502 w 902"/>
                <a:gd name="T19" fmla="*/ 240 h 721"/>
                <a:gd name="T20" fmla="*/ 557 w 902"/>
                <a:gd name="T21" fmla="*/ 35 h 721"/>
                <a:gd name="T22" fmla="*/ 442 w 902"/>
                <a:gd name="T23" fmla="*/ 150 h 721"/>
                <a:gd name="T24" fmla="*/ 182 w 902"/>
                <a:gd name="T25" fmla="*/ 503 h 721"/>
                <a:gd name="T26" fmla="*/ 211 w 902"/>
                <a:gd name="T27" fmla="*/ 489 h 721"/>
                <a:gd name="T28" fmla="*/ 421 w 902"/>
                <a:gd name="T29" fmla="*/ 171 h 721"/>
                <a:gd name="T30" fmla="*/ 887 w 902"/>
                <a:gd name="T31" fmla="*/ 210 h 721"/>
                <a:gd name="T32" fmla="*/ 645 w 902"/>
                <a:gd name="T33" fmla="*/ 98 h 721"/>
                <a:gd name="T34" fmla="*/ 647 w 902"/>
                <a:gd name="T35" fmla="*/ 90 h 721"/>
                <a:gd name="T36" fmla="*/ 645 w 902"/>
                <a:gd name="T37" fmla="*/ 81 h 721"/>
                <a:gd name="T38" fmla="*/ 565 w 902"/>
                <a:gd name="T39" fmla="*/ 2 h 721"/>
                <a:gd name="T40" fmla="*/ 557 w 902"/>
                <a:gd name="T41" fmla="*/ 0 h 721"/>
                <a:gd name="T42" fmla="*/ 548 w 902"/>
                <a:gd name="T43" fmla="*/ 2 h 721"/>
                <a:gd name="T44" fmla="*/ 447 w 902"/>
                <a:gd name="T45" fmla="*/ 19 h 721"/>
                <a:gd name="T46" fmla="*/ 439 w 902"/>
                <a:gd name="T47" fmla="*/ 15 h 721"/>
                <a:gd name="T48" fmla="*/ 431 w 902"/>
                <a:gd name="T49" fmla="*/ 16 h 721"/>
                <a:gd name="T50" fmla="*/ 305 w 902"/>
                <a:gd name="T51" fmla="*/ 139 h 721"/>
                <a:gd name="T52" fmla="*/ 301 w 902"/>
                <a:gd name="T53" fmla="*/ 146 h 721"/>
                <a:gd name="T54" fmla="*/ 302 w 902"/>
                <a:gd name="T55" fmla="*/ 155 h 721"/>
                <a:gd name="T56" fmla="*/ 307 w 902"/>
                <a:gd name="T57" fmla="*/ 162 h 721"/>
                <a:gd name="T58" fmla="*/ 316 w 902"/>
                <a:gd name="T59" fmla="*/ 165 h 721"/>
                <a:gd name="T60" fmla="*/ 325 w 902"/>
                <a:gd name="T61" fmla="*/ 162 h 721"/>
                <a:gd name="T62" fmla="*/ 467 w 902"/>
                <a:gd name="T63" fmla="*/ 83 h 721"/>
                <a:gd name="T64" fmla="*/ 12 w 902"/>
                <a:gd name="T65" fmla="*/ 210 h 721"/>
                <a:gd name="T66" fmla="*/ 4 w 902"/>
                <a:gd name="T67" fmla="*/ 214 h 721"/>
                <a:gd name="T68" fmla="*/ 1 w 902"/>
                <a:gd name="T69" fmla="*/ 221 h 721"/>
                <a:gd name="T70" fmla="*/ 1 w 902"/>
                <a:gd name="T71" fmla="*/ 709 h 721"/>
                <a:gd name="T72" fmla="*/ 4 w 902"/>
                <a:gd name="T73" fmla="*/ 716 h 721"/>
                <a:gd name="T74" fmla="*/ 12 w 902"/>
                <a:gd name="T75" fmla="*/ 721 h 721"/>
                <a:gd name="T76" fmla="*/ 890 w 902"/>
                <a:gd name="T77" fmla="*/ 721 h 721"/>
                <a:gd name="T78" fmla="*/ 898 w 902"/>
                <a:gd name="T79" fmla="*/ 716 h 721"/>
                <a:gd name="T80" fmla="*/ 902 w 902"/>
                <a:gd name="T81" fmla="*/ 709 h 721"/>
                <a:gd name="T82" fmla="*/ 902 w 902"/>
                <a:gd name="T83" fmla="*/ 221 h 721"/>
                <a:gd name="T84" fmla="*/ 898 w 902"/>
                <a:gd name="T85" fmla="*/ 214 h 721"/>
                <a:gd name="T86" fmla="*/ 890 w 902"/>
                <a:gd name="T87" fmla="*/ 210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02" h="721">
                  <a:moveTo>
                    <a:pt x="872" y="691"/>
                  </a:moveTo>
                  <a:lnTo>
                    <a:pt x="30" y="691"/>
                  </a:lnTo>
                  <a:lnTo>
                    <a:pt x="30" y="240"/>
                  </a:lnTo>
                  <a:lnTo>
                    <a:pt x="310" y="240"/>
                  </a:lnTo>
                  <a:lnTo>
                    <a:pt x="125" y="425"/>
                  </a:lnTo>
                  <a:lnTo>
                    <a:pt x="123" y="427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30"/>
                  </a:lnTo>
                  <a:lnTo>
                    <a:pt x="121" y="430"/>
                  </a:lnTo>
                  <a:lnTo>
                    <a:pt x="121" y="431"/>
                  </a:lnTo>
                  <a:lnTo>
                    <a:pt x="91" y="536"/>
                  </a:lnTo>
                  <a:lnTo>
                    <a:pt x="91" y="541"/>
                  </a:lnTo>
                  <a:lnTo>
                    <a:pt x="91" y="544"/>
                  </a:lnTo>
                  <a:lnTo>
                    <a:pt x="92" y="548"/>
                  </a:lnTo>
                  <a:lnTo>
                    <a:pt x="95" y="551"/>
                  </a:lnTo>
                  <a:lnTo>
                    <a:pt x="97" y="553"/>
                  </a:lnTo>
                  <a:lnTo>
                    <a:pt x="100" y="555"/>
                  </a:lnTo>
                  <a:lnTo>
                    <a:pt x="103" y="556"/>
                  </a:lnTo>
                  <a:lnTo>
                    <a:pt x="106" y="556"/>
                  </a:lnTo>
                  <a:lnTo>
                    <a:pt x="107" y="556"/>
                  </a:lnTo>
                  <a:lnTo>
                    <a:pt x="109" y="555"/>
                  </a:lnTo>
                  <a:lnTo>
                    <a:pt x="215" y="525"/>
                  </a:lnTo>
                  <a:lnTo>
                    <a:pt x="215" y="525"/>
                  </a:lnTo>
                  <a:lnTo>
                    <a:pt x="216" y="525"/>
                  </a:lnTo>
                  <a:lnTo>
                    <a:pt x="216" y="525"/>
                  </a:lnTo>
                  <a:lnTo>
                    <a:pt x="217" y="523"/>
                  </a:lnTo>
                  <a:lnTo>
                    <a:pt x="220" y="522"/>
                  </a:lnTo>
                  <a:lnTo>
                    <a:pt x="222" y="521"/>
                  </a:lnTo>
                  <a:lnTo>
                    <a:pt x="502" y="240"/>
                  </a:lnTo>
                  <a:lnTo>
                    <a:pt x="872" y="240"/>
                  </a:lnTo>
                  <a:lnTo>
                    <a:pt x="872" y="691"/>
                  </a:lnTo>
                  <a:close/>
                  <a:moveTo>
                    <a:pt x="557" y="35"/>
                  </a:moveTo>
                  <a:lnTo>
                    <a:pt x="611" y="90"/>
                  </a:lnTo>
                  <a:lnTo>
                    <a:pt x="496" y="203"/>
                  </a:lnTo>
                  <a:lnTo>
                    <a:pt x="442" y="150"/>
                  </a:lnTo>
                  <a:lnTo>
                    <a:pt x="557" y="35"/>
                  </a:lnTo>
                  <a:close/>
                  <a:moveTo>
                    <a:pt x="142" y="464"/>
                  </a:moveTo>
                  <a:lnTo>
                    <a:pt x="182" y="503"/>
                  </a:lnTo>
                  <a:lnTo>
                    <a:pt x="127" y="518"/>
                  </a:lnTo>
                  <a:lnTo>
                    <a:pt x="142" y="464"/>
                  </a:lnTo>
                  <a:close/>
                  <a:moveTo>
                    <a:pt x="211" y="489"/>
                  </a:moveTo>
                  <a:lnTo>
                    <a:pt x="156" y="436"/>
                  </a:lnTo>
                  <a:lnTo>
                    <a:pt x="357" y="235"/>
                  </a:lnTo>
                  <a:lnTo>
                    <a:pt x="421" y="171"/>
                  </a:lnTo>
                  <a:lnTo>
                    <a:pt x="476" y="225"/>
                  </a:lnTo>
                  <a:lnTo>
                    <a:pt x="211" y="489"/>
                  </a:lnTo>
                  <a:close/>
                  <a:moveTo>
                    <a:pt x="887" y="210"/>
                  </a:moveTo>
                  <a:lnTo>
                    <a:pt x="532" y="210"/>
                  </a:lnTo>
                  <a:lnTo>
                    <a:pt x="643" y="100"/>
                  </a:lnTo>
                  <a:lnTo>
                    <a:pt x="645" y="98"/>
                  </a:lnTo>
                  <a:lnTo>
                    <a:pt x="646" y="95"/>
                  </a:lnTo>
                  <a:lnTo>
                    <a:pt x="647" y="92"/>
                  </a:lnTo>
                  <a:lnTo>
                    <a:pt x="647" y="90"/>
                  </a:lnTo>
                  <a:lnTo>
                    <a:pt x="647" y="86"/>
                  </a:lnTo>
                  <a:lnTo>
                    <a:pt x="646" y="84"/>
                  </a:lnTo>
                  <a:lnTo>
                    <a:pt x="645" y="81"/>
                  </a:lnTo>
                  <a:lnTo>
                    <a:pt x="643" y="79"/>
                  </a:lnTo>
                  <a:lnTo>
                    <a:pt x="568" y="4"/>
                  </a:lnTo>
                  <a:lnTo>
                    <a:pt x="565" y="2"/>
                  </a:lnTo>
                  <a:lnTo>
                    <a:pt x="562" y="1"/>
                  </a:lnTo>
                  <a:lnTo>
                    <a:pt x="559" y="0"/>
                  </a:lnTo>
                  <a:lnTo>
                    <a:pt x="557" y="0"/>
                  </a:lnTo>
                  <a:lnTo>
                    <a:pt x="554" y="0"/>
                  </a:lnTo>
                  <a:lnTo>
                    <a:pt x="551" y="1"/>
                  </a:lnTo>
                  <a:lnTo>
                    <a:pt x="548" y="2"/>
                  </a:lnTo>
                  <a:lnTo>
                    <a:pt x="546" y="4"/>
                  </a:lnTo>
                  <a:lnTo>
                    <a:pt x="488" y="62"/>
                  </a:lnTo>
                  <a:lnTo>
                    <a:pt x="447" y="19"/>
                  </a:lnTo>
                  <a:lnTo>
                    <a:pt x="445" y="17"/>
                  </a:lnTo>
                  <a:lnTo>
                    <a:pt x="442" y="16"/>
                  </a:lnTo>
                  <a:lnTo>
                    <a:pt x="439" y="15"/>
                  </a:lnTo>
                  <a:lnTo>
                    <a:pt x="436" y="15"/>
                  </a:lnTo>
                  <a:lnTo>
                    <a:pt x="434" y="15"/>
                  </a:lnTo>
                  <a:lnTo>
                    <a:pt x="431" y="16"/>
                  </a:lnTo>
                  <a:lnTo>
                    <a:pt x="427" y="17"/>
                  </a:lnTo>
                  <a:lnTo>
                    <a:pt x="425" y="19"/>
                  </a:lnTo>
                  <a:lnTo>
                    <a:pt x="305" y="139"/>
                  </a:lnTo>
                  <a:lnTo>
                    <a:pt x="303" y="141"/>
                  </a:lnTo>
                  <a:lnTo>
                    <a:pt x="302" y="144"/>
                  </a:lnTo>
                  <a:lnTo>
                    <a:pt x="301" y="146"/>
                  </a:lnTo>
                  <a:lnTo>
                    <a:pt x="301" y="150"/>
                  </a:lnTo>
                  <a:lnTo>
                    <a:pt x="301" y="153"/>
                  </a:lnTo>
                  <a:lnTo>
                    <a:pt x="302" y="155"/>
                  </a:lnTo>
                  <a:lnTo>
                    <a:pt x="303" y="158"/>
                  </a:lnTo>
                  <a:lnTo>
                    <a:pt x="305" y="160"/>
                  </a:lnTo>
                  <a:lnTo>
                    <a:pt x="307" y="162"/>
                  </a:lnTo>
                  <a:lnTo>
                    <a:pt x="311" y="164"/>
                  </a:lnTo>
                  <a:lnTo>
                    <a:pt x="313" y="165"/>
                  </a:lnTo>
                  <a:lnTo>
                    <a:pt x="316" y="165"/>
                  </a:lnTo>
                  <a:lnTo>
                    <a:pt x="319" y="165"/>
                  </a:lnTo>
                  <a:lnTo>
                    <a:pt x="321" y="164"/>
                  </a:lnTo>
                  <a:lnTo>
                    <a:pt x="325" y="162"/>
                  </a:lnTo>
                  <a:lnTo>
                    <a:pt x="327" y="160"/>
                  </a:lnTo>
                  <a:lnTo>
                    <a:pt x="436" y="51"/>
                  </a:lnTo>
                  <a:lnTo>
                    <a:pt x="467" y="83"/>
                  </a:lnTo>
                  <a:lnTo>
                    <a:pt x="340" y="210"/>
                  </a:lnTo>
                  <a:lnTo>
                    <a:pt x="15" y="210"/>
                  </a:lnTo>
                  <a:lnTo>
                    <a:pt x="12" y="210"/>
                  </a:lnTo>
                  <a:lnTo>
                    <a:pt x="10" y="211"/>
                  </a:lnTo>
                  <a:lnTo>
                    <a:pt x="6" y="212"/>
                  </a:lnTo>
                  <a:lnTo>
                    <a:pt x="4" y="214"/>
                  </a:lnTo>
                  <a:lnTo>
                    <a:pt x="3" y="216"/>
                  </a:lnTo>
                  <a:lnTo>
                    <a:pt x="1" y="219"/>
                  </a:lnTo>
                  <a:lnTo>
                    <a:pt x="1" y="221"/>
                  </a:lnTo>
                  <a:lnTo>
                    <a:pt x="0" y="225"/>
                  </a:lnTo>
                  <a:lnTo>
                    <a:pt x="0" y="706"/>
                  </a:lnTo>
                  <a:lnTo>
                    <a:pt x="1" y="709"/>
                  </a:lnTo>
                  <a:lnTo>
                    <a:pt x="1" y="712"/>
                  </a:lnTo>
                  <a:lnTo>
                    <a:pt x="3" y="714"/>
                  </a:lnTo>
                  <a:lnTo>
                    <a:pt x="4" y="716"/>
                  </a:lnTo>
                  <a:lnTo>
                    <a:pt x="6" y="718"/>
                  </a:lnTo>
                  <a:lnTo>
                    <a:pt x="10" y="720"/>
                  </a:lnTo>
                  <a:lnTo>
                    <a:pt x="12" y="721"/>
                  </a:lnTo>
                  <a:lnTo>
                    <a:pt x="15" y="721"/>
                  </a:lnTo>
                  <a:lnTo>
                    <a:pt x="887" y="721"/>
                  </a:lnTo>
                  <a:lnTo>
                    <a:pt x="890" y="721"/>
                  </a:lnTo>
                  <a:lnTo>
                    <a:pt x="893" y="720"/>
                  </a:lnTo>
                  <a:lnTo>
                    <a:pt x="896" y="718"/>
                  </a:lnTo>
                  <a:lnTo>
                    <a:pt x="898" y="716"/>
                  </a:lnTo>
                  <a:lnTo>
                    <a:pt x="900" y="714"/>
                  </a:lnTo>
                  <a:lnTo>
                    <a:pt x="901" y="712"/>
                  </a:lnTo>
                  <a:lnTo>
                    <a:pt x="902" y="709"/>
                  </a:lnTo>
                  <a:lnTo>
                    <a:pt x="902" y="706"/>
                  </a:lnTo>
                  <a:lnTo>
                    <a:pt x="902" y="225"/>
                  </a:lnTo>
                  <a:lnTo>
                    <a:pt x="902" y="221"/>
                  </a:lnTo>
                  <a:lnTo>
                    <a:pt x="901" y="219"/>
                  </a:lnTo>
                  <a:lnTo>
                    <a:pt x="900" y="216"/>
                  </a:lnTo>
                  <a:lnTo>
                    <a:pt x="898" y="214"/>
                  </a:lnTo>
                  <a:lnTo>
                    <a:pt x="896" y="212"/>
                  </a:lnTo>
                  <a:lnTo>
                    <a:pt x="893" y="211"/>
                  </a:lnTo>
                  <a:lnTo>
                    <a:pt x="890" y="210"/>
                  </a:lnTo>
                  <a:lnTo>
                    <a:pt x="887" y="210"/>
                  </a:lnTo>
                  <a:lnTo>
                    <a:pt x="887" y="2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0" name="Rectangle: Rounded Corners 129">
            <a:extLst>
              <a:ext uri="{FF2B5EF4-FFF2-40B4-BE49-F238E27FC236}">
                <a16:creationId xmlns:a16="http://schemas.microsoft.com/office/drawing/2014/main" xmlns="" id="{25E520A2-F864-4667-999D-A56ACB66DEDC}"/>
              </a:ext>
            </a:extLst>
          </p:cNvPr>
          <p:cNvSpPr/>
          <p:nvPr/>
        </p:nvSpPr>
        <p:spPr>
          <a:xfrm>
            <a:off x="8283574" y="3925701"/>
            <a:ext cx="1566699" cy="523900"/>
          </a:xfrm>
          <a:prstGeom prst="roundRect">
            <a:avLst>
              <a:gd name="adj" fmla="val 50000"/>
            </a:avLst>
          </a:prstGeom>
          <a:solidFill>
            <a:srgbClr val="2233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8341363" y="3989969"/>
            <a:ext cx="393615" cy="393615"/>
          </a:xfrm>
          <a:prstGeom prst="ellipse">
            <a:avLst/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8850875" y="4075678"/>
            <a:ext cx="314189" cy="215444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NLP</a:t>
            </a:r>
            <a:endParaRPr lang="en-US" sz="14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8430826" y="4081221"/>
            <a:ext cx="214688" cy="211110"/>
            <a:chOff x="8440585" y="4097673"/>
            <a:chExt cx="195171" cy="191918"/>
          </a:xfrm>
        </p:grpSpPr>
        <p:sp>
          <p:nvSpPr>
            <p:cNvPr id="183" name="Freeform 158"/>
            <p:cNvSpPr>
              <a:spLocks/>
            </p:cNvSpPr>
            <p:nvPr/>
          </p:nvSpPr>
          <p:spPr bwMode="auto">
            <a:xfrm>
              <a:off x="8440585" y="4097673"/>
              <a:ext cx="146379" cy="133367"/>
            </a:xfrm>
            <a:custGeom>
              <a:avLst/>
              <a:gdLst>
                <a:gd name="T0" fmla="*/ 383 w 674"/>
                <a:gd name="T1" fmla="*/ 32 h 615"/>
                <a:gd name="T2" fmla="*/ 442 w 674"/>
                <a:gd name="T3" fmla="*/ 45 h 615"/>
                <a:gd name="T4" fmla="*/ 495 w 674"/>
                <a:gd name="T5" fmla="*/ 65 h 615"/>
                <a:gd name="T6" fmla="*/ 544 w 674"/>
                <a:gd name="T7" fmla="*/ 94 h 615"/>
                <a:gd name="T8" fmla="*/ 583 w 674"/>
                <a:gd name="T9" fmla="*/ 129 h 615"/>
                <a:gd name="T10" fmla="*/ 613 w 674"/>
                <a:gd name="T11" fmla="*/ 170 h 615"/>
                <a:gd name="T12" fmla="*/ 635 w 674"/>
                <a:gd name="T13" fmla="*/ 215 h 615"/>
                <a:gd name="T14" fmla="*/ 643 w 674"/>
                <a:gd name="T15" fmla="*/ 264 h 615"/>
                <a:gd name="T16" fmla="*/ 672 w 674"/>
                <a:gd name="T17" fmla="*/ 249 h 615"/>
                <a:gd name="T18" fmla="*/ 659 w 674"/>
                <a:gd name="T19" fmla="*/ 194 h 615"/>
                <a:gd name="T20" fmla="*/ 633 w 674"/>
                <a:gd name="T21" fmla="*/ 144 h 615"/>
                <a:gd name="T22" fmla="*/ 597 w 674"/>
                <a:gd name="T23" fmla="*/ 100 h 615"/>
                <a:gd name="T24" fmla="*/ 551 w 674"/>
                <a:gd name="T25" fmla="*/ 63 h 615"/>
                <a:gd name="T26" fmla="*/ 498 w 674"/>
                <a:gd name="T27" fmla="*/ 33 h 615"/>
                <a:gd name="T28" fmla="*/ 437 w 674"/>
                <a:gd name="T29" fmla="*/ 11 h 615"/>
                <a:gd name="T30" fmla="*/ 371 w 674"/>
                <a:gd name="T31" fmla="*/ 1 h 615"/>
                <a:gd name="T32" fmla="*/ 303 w 674"/>
                <a:gd name="T33" fmla="*/ 1 h 615"/>
                <a:gd name="T34" fmla="*/ 236 w 674"/>
                <a:gd name="T35" fmla="*/ 11 h 615"/>
                <a:gd name="T36" fmla="*/ 177 w 674"/>
                <a:gd name="T37" fmla="*/ 33 h 615"/>
                <a:gd name="T38" fmla="*/ 123 w 674"/>
                <a:gd name="T39" fmla="*/ 63 h 615"/>
                <a:gd name="T40" fmla="*/ 77 w 674"/>
                <a:gd name="T41" fmla="*/ 100 h 615"/>
                <a:gd name="T42" fmla="*/ 41 w 674"/>
                <a:gd name="T43" fmla="*/ 145 h 615"/>
                <a:gd name="T44" fmla="*/ 15 w 674"/>
                <a:gd name="T45" fmla="*/ 194 h 615"/>
                <a:gd name="T46" fmla="*/ 2 w 674"/>
                <a:gd name="T47" fmla="*/ 249 h 615"/>
                <a:gd name="T48" fmla="*/ 1 w 674"/>
                <a:gd name="T49" fmla="*/ 305 h 615"/>
                <a:gd name="T50" fmla="*/ 13 w 674"/>
                <a:gd name="T51" fmla="*/ 357 h 615"/>
                <a:gd name="T52" fmla="*/ 34 w 674"/>
                <a:gd name="T53" fmla="*/ 406 h 615"/>
                <a:gd name="T54" fmla="*/ 66 w 674"/>
                <a:gd name="T55" fmla="*/ 449 h 615"/>
                <a:gd name="T56" fmla="*/ 15 w 674"/>
                <a:gd name="T57" fmla="*/ 597 h 615"/>
                <a:gd name="T58" fmla="*/ 21 w 674"/>
                <a:gd name="T59" fmla="*/ 612 h 615"/>
                <a:gd name="T60" fmla="*/ 33 w 674"/>
                <a:gd name="T61" fmla="*/ 615 h 615"/>
                <a:gd name="T62" fmla="*/ 254 w 674"/>
                <a:gd name="T63" fmla="*/ 549 h 615"/>
                <a:gd name="T64" fmla="*/ 273 w 674"/>
                <a:gd name="T65" fmla="*/ 522 h 615"/>
                <a:gd name="T66" fmla="*/ 225 w 674"/>
                <a:gd name="T67" fmla="*/ 510 h 615"/>
                <a:gd name="T68" fmla="*/ 120 w 674"/>
                <a:gd name="T69" fmla="*/ 467 h 615"/>
                <a:gd name="T70" fmla="*/ 105 w 674"/>
                <a:gd name="T71" fmla="*/ 445 h 615"/>
                <a:gd name="T72" fmla="*/ 71 w 674"/>
                <a:gd name="T73" fmla="*/ 407 h 615"/>
                <a:gd name="T74" fmla="*/ 47 w 674"/>
                <a:gd name="T75" fmla="*/ 364 h 615"/>
                <a:gd name="T76" fmla="*/ 33 w 674"/>
                <a:gd name="T77" fmla="*/ 315 h 615"/>
                <a:gd name="T78" fmla="*/ 30 w 674"/>
                <a:gd name="T79" fmla="*/ 264 h 615"/>
                <a:gd name="T80" fmla="*/ 40 w 674"/>
                <a:gd name="T81" fmla="*/ 215 h 615"/>
                <a:gd name="T82" fmla="*/ 60 w 674"/>
                <a:gd name="T83" fmla="*/ 170 h 615"/>
                <a:gd name="T84" fmla="*/ 91 w 674"/>
                <a:gd name="T85" fmla="*/ 129 h 615"/>
                <a:gd name="T86" fmla="*/ 131 w 674"/>
                <a:gd name="T87" fmla="*/ 94 h 615"/>
                <a:gd name="T88" fmla="*/ 178 w 674"/>
                <a:gd name="T89" fmla="*/ 65 h 615"/>
                <a:gd name="T90" fmla="*/ 231 w 674"/>
                <a:gd name="T91" fmla="*/ 45 h 615"/>
                <a:gd name="T92" fmla="*/ 290 w 674"/>
                <a:gd name="T93" fmla="*/ 32 h 615"/>
                <a:gd name="T94" fmla="*/ 337 w 674"/>
                <a:gd name="T95" fmla="*/ 3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74" h="615">
                  <a:moveTo>
                    <a:pt x="337" y="30"/>
                  </a:moveTo>
                  <a:lnTo>
                    <a:pt x="353" y="30"/>
                  </a:lnTo>
                  <a:lnTo>
                    <a:pt x="368" y="31"/>
                  </a:lnTo>
                  <a:lnTo>
                    <a:pt x="383" y="32"/>
                  </a:lnTo>
                  <a:lnTo>
                    <a:pt x="399" y="34"/>
                  </a:lnTo>
                  <a:lnTo>
                    <a:pt x="413" y="37"/>
                  </a:lnTo>
                  <a:lnTo>
                    <a:pt x="428" y="40"/>
                  </a:lnTo>
                  <a:lnTo>
                    <a:pt x="442" y="45"/>
                  </a:lnTo>
                  <a:lnTo>
                    <a:pt x="456" y="49"/>
                  </a:lnTo>
                  <a:lnTo>
                    <a:pt x="470" y="54"/>
                  </a:lnTo>
                  <a:lnTo>
                    <a:pt x="483" y="60"/>
                  </a:lnTo>
                  <a:lnTo>
                    <a:pt x="495" y="65"/>
                  </a:lnTo>
                  <a:lnTo>
                    <a:pt x="508" y="71"/>
                  </a:lnTo>
                  <a:lnTo>
                    <a:pt x="520" y="79"/>
                  </a:lnTo>
                  <a:lnTo>
                    <a:pt x="532" y="86"/>
                  </a:lnTo>
                  <a:lnTo>
                    <a:pt x="544" y="94"/>
                  </a:lnTo>
                  <a:lnTo>
                    <a:pt x="554" y="102"/>
                  </a:lnTo>
                  <a:lnTo>
                    <a:pt x="564" y="111"/>
                  </a:lnTo>
                  <a:lnTo>
                    <a:pt x="574" y="120"/>
                  </a:lnTo>
                  <a:lnTo>
                    <a:pt x="583" y="129"/>
                  </a:lnTo>
                  <a:lnTo>
                    <a:pt x="592" y="139"/>
                  </a:lnTo>
                  <a:lnTo>
                    <a:pt x="599" y="148"/>
                  </a:lnTo>
                  <a:lnTo>
                    <a:pt x="607" y="159"/>
                  </a:lnTo>
                  <a:lnTo>
                    <a:pt x="613" y="170"/>
                  </a:lnTo>
                  <a:lnTo>
                    <a:pt x="620" y="181"/>
                  </a:lnTo>
                  <a:lnTo>
                    <a:pt x="625" y="192"/>
                  </a:lnTo>
                  <a:lnTo>
                    <a:pt x="630" y="203"/>
                  </a:lnTo>
                  <a:lnTo>
                    <a:pt x="635" y="215"/>
                  </a:lnTo>
                  <a:lnTo>
                    <a:pt x="638" y="228"/>
                  </a:lnTo>
                  <a:lnTo>
                    <a:pt x="640" y="239"/>
                  </a:lnTo>
                  <a:lnTo>
                    <a:pt x="642" y="251"/>
                  </a:lnTo>
                  <a:lnTo>
                    <a:pt x="643" y="264"/>
                  </a:lnTo>
                  <a:lnTo>
                    <a:pt x="644" y="277"/>
                  </a:lnTo>
                  <a:lnTo>
                    <a:pt x="674" y="277"/>
                  </a:lnTo>
                  <a:lnTo>
                    <a:pt x="673" y="263"/>
                  </a:lnTo>
                  <a:lnTo>
                    <a:pt x="672" y="249"/>
                  </a:lnTo>
                  <a:lnTo>
                    <a:pt x="670" y="235"/>
                  </a:lnTo>
                  <a:lnTo>
                    <a:pt x="667" y="221"/>
                  </a:lnTo>
                  <a:lnTo>
                    <a:pt x="663" y="207"/>
                  </a:lnTo>
                  <a:lnTo>
                    <a:pt x="659" y="194"/>
                  </a:lnTo>
                  <a:lnTo>
                    <a:pt x="654" y="182"/>
                  </a:lnTo>
                  <a:lnTo>
                    <a:pt x="647" y="169"/>
                  </a:lnTo>
                  <a:lnTo>
                    <a:pt x="641" y="157"/>
                  </a:lnTo>
                  <a:lnTo>
                    <a:pt x="633" y="144"/>
                  </a:lnTo>
                  <a:lnTo>
                    <a:pt x="625" y="133"/>
                  </a:lnTo>
                  <a:lnTo>
                    <a:pt x="616" y="122"/>
                  </a:lnTo>
                  <a:lnTo>
                    <a:pt x="607" y="111"/>
                  </a:lnTo>
                  <a:lnTo>
                    <a:pt x="597" y="100"/>
                  </a:lnTo>
                  <a:lnTo>
                    <a:pt x="586" y="91"/>
                  </a:lnTo>
                  <a:lnTo>
                    <a:pt x="575" y="81"/>
                  </a:lnTo>
                  <a:lnTo>
                    <a:pt x="563" y="71"/>
                  </a:lnTo>
                  <a:lnTo>
                    <a:pt x="551" y="63"/>
                  </a:lnTo>
                  <a:lnTo>
                    <a:pt x="538" y="54"/>
                  </a:lnTo>
                  <a:lnTo>
                    <a:pt x="525" y="47"/>
                  </a:lnTo>
                  <a:lnTo>
                    <a:pt x="511" y="39"/>
                  </a:lnTo>
                  <a:lnTo>
                    <a:pt x="498" y="33"/>
                  </a:lnTo>
                  <a:lnTo>
                    <a:pt x="483" y="26"/>
                  </a:lnTo>
                  <a:lnTo>
                    <a:pt x="468" y="21"/>
                  </a:lnTo>
                  <a:lnTo>
                    <a:pt x="453" y="16"/>
                  </a:lnTo>
                  <a:lnTo>
                    <a:pt x="437" y="11"/>
                  </a:lnTo>
                  <a:lnTo>
                    <a:pt x="421" y="8"/>
                  </a:lnTo>
                  <a:lnTo>
                    <a:pt x="404" y="5"/>
                  </a:lnTo>
                  <a:lnTo>
                    <a:pt x="388" y="3"/>
                  </a:lnTo>
                  <a:lnTo>
                    <a:pt x="371" y="1"/>
                  </a:lnTo>
                  <a:lnTo>
                    <a:pt x="354" y="0"/>
                  </a:lnTo>
                  <a:lnTo>
                    <a:pt x="337" y="0"/>
                  </a:lnTo>
                  <a:lnTo>
                    <a:pt x="320" y="0"/>
                  </a:lnTo>
                  <a:lnTo>
                    <a:pt x="303" y="1"/>
                  </a:lnTo>
                  <a:lnTo>
                    <a:pt x="286" y="3"/>
                  </a:lnTo>
                  <a:lnTo>
                    <a:pt x="269" y="5"/>
                  </a:lnTo>
                  <a:lnTo>
                    <a:pt x="253" y="8"/>
                  </a:lnTo>
                  <a:lnTo>
                    <a:pt x="236" y="11"/>
                  </a:lnTo>
                  <a:lnTo>
                    <a:pt x="221" y="16"/>
                  </a:lnTo>
                  <a:lnTo>
                    <a:pt x="205" y="21"/>
                  </a:lnTo>
                  <a:lnTo>
                    <a:pt x="190" y="26"/>
                  </a:lnTo>
                  <a:lnTo>
                    <a:pt x="177" y="33"/>
                  </a:lnTo>
                  <a:lnTo>
                    <a:pt x="163" y="39"/>
                  </a:lnTo>
                  <a:lnTo>
                    <a:pt x="149" y="47"/>
                  </a:lnTo>
                  <a:lnTo>
                    <a:pt x="136" y="54"/>
                  </a:lnTo>
                  <a:lnTo>
                    <a:pt x="123" y="63"/>
                  </a:lnTo>
                  <a:lnTo>
                    <a:pt x="110" y="71"/>
                  </a:lnTo>
                  <a:lnTo>
                    <a:pt x="98" y="81"/>
                  </a:lnTo>
                  <a:lnTo>
                    <a:pt x="88" y="91"/>
                  </a:lnTo>
                  <a:lnTo>
                    <a:pt x="77" y="100"/>
                  </a:lnTo>
                  <a:lnTo>
                    <a:pt x="67" y="111"/>
                  </a:lnTo>
                  <a:lnTo>
                    <a:pt x="58" y="122"/>
                  </a:lnTo>
                  <a:lnTo>
                    <a:pt x="49" y="133"/>
                  </a:lnTo>
                  <a:lnTo>
                    <a:pt x="41" y="145"/>
                  </a:lnTo>
                  <a:lnTo>
                    <a:pt x="33" y="157"/>
                  </a:lnTo>
                  <a:lnTo>
                    <a:pt x="27" y="169"/>
                  </a:lnTo>
                  <a:lnTo>
                    <a:pt x="20" y="182"/>
                  </a:lnTo>
                  <a:lnTo>
                    <a:pt x="15" y="194"/>
                  </a:lnTo>
                  <a:lnTo>
                    <a:pt x="11" y="207"/>
                  </a:lnTo>
                  <a:lnTo>
                    <a:pt x="6" y="221"/>
                  </a:lnTo>
                  <a:lnTo>
                    <a:pt x="4" y="235"/>
                  </a:lnTo>
                  <a:lnTo>
                    <a:pt x="2" y="249"/>
                  </a:lnTo>
                  <a:lnTo>
                    <a:pt x="0" y="263"/>
                  </a:lnTo>
                  <a:lnTo>
                    <a:pt x="0" y="277"/>
                  </a:lnTo>
                  <a:lnTo>
                    <a:pt x="0" y="291"/>
                  </a:lnTo>
                  <a:lnTo>
                    <a:pt x="1" y="305"/>
                  </a:lnTo>
                  <a:lnTo>
                    <a:pt x="3" y="319"/>
                  </a:lnTo>
                  <a:lnTo>
                    <a:pt x="5" y="331"/>
                  </a:lnTo>
                  <a:lnTo>
                    <a:pt x="9" y="344"/>
                  </a:lnTo>
                  <a:lnTo>
                    <a:pt x="13" y="357"/>
                  </a:lnTo>
                  <a:lnTo>
                    <a:pt x="17" y="370"/>
                  </a:lnTo>
                  <a:lnTo>
                    <a:pt x="22" y="383"/>
                  </a:lnTo>
                  <a:lnTo>
                    <a:pt x="28" y="395"/>
                  </a:lnTo>
                  <a:lnTo>
                    <a:pt x="34" y="406"/>
                  </a:lnTo>
                  <a:lnTo>
                    <a:pt x="42" y="417"/>
                  </a:lnTo>
                  <a:lnTo>
                    <a:pt x="49" y="429"/>
                  </a:lnTo>
                  <a:lnTo>
                    <a:pt x="58" y="440"/>
                  </a:lnTo>
                  <a:lnTo>
                    <a:pt x="66" y="449"/>
                  </a:lnTo>
                  <a:lnTo>
                    <a:pt x="76" y="459"/>
                  </a:lnTo>
                  <a:lnTo>
                    <a:pt x="86" y="468"/>
                  </a:lnTo>
                  <a:lnTo>
                    <a:pt x="17" y="593"/>
                  </a:lnTo>
                  <a:lnTo>
                    <a:pt x="15" y="597"/>
                  </a:lnTo>
                  <a:lnTo>
                    <a:pt x="15" y="601"/>
                  </a:lnTo>
                  <a:lnTo>
                    <a:pt x="16" y="606"/>
                  </a:lnTo>
                  <a:lnTo>
                    <a:pt x="18" y="610"/>
                  </a:lnTo>
                  <a:lnTo>
                    <a:pt x="21" y="612"/>
                  </a:lnTo>
                  <a:lnTo>
                    <a:pt x="24" y="614"/>
                  </a:lnTo>
                  <a:lnTo>
                    <a:pt x="27" y="615"/>
                  </a:lnTo>
                  <a:lnTo>
                    <a:pt x="30" y="615"/>
                  </a:lnTo>
                  <a:lnTo>
                    <a:pt x="33" y="615"/>
                  </a:lnTo>
                  <a:lnTo>
                    <a:pt x="35" y="614"/>
                  </a:lnTo>
                  <a:lnTo>
                    <a:pt x="226" y="540"/>
                  </a:lnTo>
                  <a:lnTo>
                    <a:pt x="239" y="544"/>
                  </a:lnTo>
                  <a:lnTo>
                    <a:pt x="254" y="549"/>
                  </a:lnTo>
                  <a:lnTo>
                    <a:pt x="269" y="552"/>
                  </a:lnTo>
                  <a:lnTo>
                    <a:pt x="284" y="555"/>
                  </a:lnTo>
                  <a:lnTo>
                    <a:pt x="288" y="525"/>
                  </a:lnTo>
                  <a:lnTo>
                    <a:pt x="273" y="522"/>
                  </a:lnTo>
                  <a:lnTo>
                    <a:pt x="257" y="519"/>
                  </a:lnTo>
                  <a:lnTo>
                    <a:pt x="242" y="514"/>
                  </a:lnTo>
                  <a:lnTo>
                    <a:pt x="230" y="510"/>
                  </a:lnTo>
                  <a:lnTo>
                    <a:pt x="225" y="510"/>
                  </a:lnTo>
                  <a:lnTo>
                    <a:pt x="219" y="511"/>
                  </a:lnTo>
                  <a:lnTo>
                    <a:pt x="63" y="571"/>
                  </a:lnTo>
                  <a:lnTo>
                    <a:pt x="119" y="472"/>
                  </a:lnTo>
                  <a:lnTo>
                    <a:pt x="120" y="467"/>
                  </a:lnTo>
                  <a:lnTo>
                    <a:pt x="120" y="462"/>
                  </a:lnTo>
                  <a:lnTo>
                    <a:pt x="118" y="457"/>
                  </a:lnTo>
                  <a:lnTo>
                    <a:pt x="114" y="453"/>
                  </a:lnTo>
                  <a:lnTo>
                    <a:pt x="105" y="445"/>
                  </a:lnTo>
                  <a:lnTo>
                    <a:pt x="95" y="436"/>
                  </a:lnTo>
                  <a:lnTo>
                    <a:pt x="87" y="427"/>
                  </a:lnTo>
                  <a:lnTo>
                    <a:pt x="78" y="417"/>
                  </a:lnTo>
                  <a:lnTo>
                    <a:pt x="71" y="407"/>
                  </a:lnTo>
                  <a:lnTo>
                    <a:pt x="64" y="397"/>
                  </a:lnTo>
                  <a:lnTo>
                    <a:pt x="58" y="386"/>
                  </a:lnTo>
                  <a:lnTo>
                    <a:pt x="51" y="375"/>
                  </a:lnTo>
                  <a:lnTo>
                    <a:pt x="47" y="364"/>
                  </a:lnTo>
                  <a:lnTo>
                    <a:pt x="43" y="352"/>
                  </a:lnTo>
                  <a:lnTo>
                    <a:pt x="39" y="340"/>
                  </a:lnTo>
                  <a:lnTo>
                    <a:pt x="35" y="328"/>
                  </a:lnTo>
                  <a:lnTo>
                    <a:pt x="33" y="315"/>
                  </a:lnTo>
                  <a:lnTo>
                    <a:pt x="31" y="303"/>
                  </a:lnTo>
                  <a:lnTo>
                    <a:pt x="30" y="290"/>
                  </a:lnTo>
                  <a:lnTo>
                    <a:pt x="30" y="277"/>
                  </a:lnTo>
                  <a:lnTo>
                    <a:pt x="30" y="264"/>
                  </a:lnTo>
                  <a:lnTo>
                    <a:pt x="32" y="251"/>
                  </a:lnTo>
                  <a:lnTo>
                    <a:pt x="33" y="239"/>
                  </a:lnTo>
                  <a:lnTo>
                    <a:pt x="36" y="227"/>
                  </a:lnTo>
                  <a:lnTo>
                    <a:pt x="40" y="215"/>
                  </a:lnTo>
                  <a:lnTo>
                    <a:pt x="44" y="203"/>
                  </a:lnTo>
                  <a:lnTo>
                    <a:pt x="48" y="192"/>
                  </a:lnTo>
                  <a:lnTo>
                    <a:pt x="55" y="181"/>
                  </a:lnTo>
                  <a:lnTo>
                    <a:pt x="60" y="170"/>
                  </a:lnTo>
                  <a:lnTo>
                    <a:pt x="67" y="159"/>
                  </a:lnTo>
                  <a:lnTo>
                    <a:pt x="75" y="148"/>
                  </a:lnTo>
                  <a:lnTo>
                    <a:pt x="82" y="139"/>
                  </a:lnTo>
                  <a:lnTo>
                    <a:pt x="91" y="129"/>
                  </a:lnTo>
                  <a:lnTo>
                    <a:pt x="101" y="120"/>
                  </a:lnTo>
                  <a:lnTo>
                    <a:pt x="110" y="111"/>
                  </a:lnTo>
                  <a:lnTo>
                    <a:pt x="120" y="102"/>
                  </a:lnTo>
                  <a:lnTo>
                    <a:pt x="131" y="94"/>
                  </a:lnTo>
                  <a:lnTo>
                    <a:pt x="142" y="86"/>
                  </a:lnTo>
                  <a:lnTo>
                    <a:pt x="153" y="79"/>
                  </a:lnTo>
                  <a:lnTo>
                    <a:pt x="166" y="71"/>
                  </a:lnTo>
                  <a:lnTo>
                    <a:pt x="178" y="65"/>
                  </a:lnTo>
                  <a:lnTo>
                    <a:pt x="190" y="60"/>
                  </a:lnTo>
                  <a:lnTo>
                    <a:pt x="204" y="54"/>
                  </a:lnTo>
                  <a:lnTo>
                    <a:pt x="217" y="49"/>
                  </a:lnTo>
                  <a:lnTo>
                    <a:pt x="231" y="45"/>
                  </a:lnTo>
                  <a:lnTo>
                    <a:pt x="246" y="40"/>
                  </a:lnTo>
                  <a:lnTo>
                    <a:pt x="260" y="37"/>
                  </a:lnTo>
                  <a:lnTo>
                    <a:pt x="275" y="34"/>
                  </a:lnTo>
                  <a:lnTo>
                    <a:pt x="290" y="32"/>
                  </a:lnTo>
                  <a:lnTo>
                    <a:pt x="306" y="31"/>
                  </a:lnTo>
                  <a:lnTo>
                    <a:pt x="321" y="30"/>
                  </a:lnTo>
                  <a:lnTo>
                    <a:pt x="337" y="30"/>
                  </a:lnTo>
                  <a:lnTo>
                    <a:pt x="337" y="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9"/>
            <p:cNvSpPr>
              <a:spLocks noEditPoints="1"/>
            </p:cNvSpPr>
            <p:nvPr/>
          </p:nvSpPr>
          <p:spPr bwMode="auto">
            <a:xfrm>
              <a:off x="8514316" y="4174657"/>
              <a:ext cx="121440" cy="114934"/>
            </a:xfrm>
            <a:custGeom>
              <a:avLst/>
              <a:gdLst>
                <a:gd name="T0" fmla="*/ 377 w 560"/>
                <a:gd name="T1" fmla="*/ 437 h 527"/>
                <a:gd name="T2" fmla="*/ 336 w 560"/>
                <a:gd name="T3" fmla="*/ 451 h 527"/>
                <a:gd name="T4" fmla="*/ 285 w 560"/>
                <a:gd name="T5" fmla="*/ 459 h 527"/>
                <a:gd name="T6" fmla="*/ 248 w 560"/>
                <a:gd name="T7" fmla="*/ 458 h 527"/>
                <a:gd name="T8" fmla="*/ 179 w 560"/>
                <a:gd name="T9" fmla="*/ 442 h 527"/>
                <a:gd name="T10" fmla="*/ 102 w 560"/>
                <a:gd name="T11" fmla="*/ 395 h 527"/>
                <a:gd name="T12" fmla="*/ 59 w 560"/>
                <a:gd name="T13" fmla="*/ 345 h 527"/>
                <a:gd name="T14" fmla="*/ 41 w 560"/>
                <a:gd name="T15" fmla="*/ 306 h 527"/>
                <a:gd name="T16" fmla="*/ 31 w 560"/>
                <a:gd name="T17" fmla="*/ 265 h 527"/>
                <a:gd name="T18" fmla="*/ 31 w 560"/>
                <a:gd name="T19" fmla="*/ 221 h 527"/>
                <a:gd name="T20" fmla="*/ 41 w 560"/>
                <a:gd name="T21" fmla="*/ 180 h 527"/>
                <a:gd name="T22" fmla="*/ 60 w 560"/>
                <a:gd name="T23" fmla="*/ 143 h 527"/>
                <a:gd name="T24" fmla="*/ 104 w 560"/>
                <a:gd name="T25" fmla="*/ 93 h 527"/>
                <a:gd name="T26" fmla="*/ 183 w 560"/>
                <a:gd name="T27" fmla="*/ 47 h 527"/>
                <a:gd name="T28" fmla="*/ 255 w 560"/>
                <a:gd name="T29" fmla="*/ 31 h 527"/>
                <a:gd name="T30" fmla="*/ 305 w 560"/>
                <a:gd name="T31" fmla="*/ 31 h 527"/>
                <a:gd name="T32" fmla="*/ 376 w 560"/>
                <a:gd name="T33" fmla="*/ 47 h 527"/>
                <a:gd name="T34" fmla="*/ 456 w 560"/>
                <a:gd name="T35" fmla="*/ 93 h 527"/>
                <a:gd name="T36" fmla="*/ 499 w 560"/>
                <a:gd name="T37" fmla="*/ 143 h 527"/>
                <a:gd name="T38" fmla="*/ 518 w 560"/>
                <a:gd name="T39" fmla="*/ 180 h 527"/>
                <a:gd name="T40" fmla="*/ 529 w 560"/>
                <a:gd name="T41" fmla="*/ 221 h 527"/>
                <a:gd name="T42" fmla="*/ 529 w 560"/>
                <a:gd name="T43" fmla="*/ 262 h 527"/>
                <a:gd name="T44" fmla="*/ 520 w 560"/>
                <a:gd name="T45" fmla="*/ 301 h 527"/>
                <a:gd name="T46" fmla="*/ 502 w 560"/>
                <a:gd name="T47" fmla="*/ 336 h 527"/>
                <a:gd name="T48" fmla="*/ 476 w 560"/>
                <a:gd name="T49" fmla="*/ 367 h 527"/>
                <a:gd name="T50" fmla="*/ 455 w 560"/>
                <a:gd name="T51" fmla="*/ 391 h 527"/>
                <a:gd name="T52" fmla="*/ 386 w 560"/>
                <a:gd name="T53" fmla="*/ 437 h 527"/>
                <a:gd name="T54" fmla="*/ 512 w 560"/>
                <a:gd name="T55" fmla="*/ 373 h 527"/>
                <a:gd name="T56" fmla="*/ 536 w 560"/>
                <a:gd name="T57" fmla="*/ 336 h 527"/>
                <a:gd name="T58" fmla="*/ 552 w 560"/>
                <a:gd name="T59" fmla="*/ 297 h 527"/>
                <a:gd name="T60" fmla="*/ 560 w 560"/>
                <a:gd name="T61" fmla="*/ 254 h 527"/>
                <a:gd name="T62" fmla="*/ 557 w 560"/>
                <a:gd name="T63" fmla="*/ 206 h 527"/>
                <a:gd name="T64" fmla="*/ 543 w 560"/>
                <a:gd name="T65" fmla="*/ 160 h 527"/>
                <a:gd name="T66" fmla="*/ 519 w 560"/>
                <a:gd name="T67" fmla="*/ 118 h 527"/>
                <a:gd name="T68" fmla="*/ 486 w 560"/>
                <a:gd name="T69" fmla="*/ 81 h 527"/>
                <a:gd name="T70" fmla="*/ 447 w 560"/>
                <a:gd name="T71" fmla="*/ 48 h 527"/>
                <a:gd name="T72" fmla="*/ 401 w 560"/>
                <a:gd name="T73" fmla="*/ 24 h 527"/>
                <a:gd name="T74" fmla="*/ 349 w 560"/>
                <a:gd name="T75" fmla="*/ 8 h 527"/>
                <a:gd name="T76" fmla="*/ 295 w 560"/>
                <a:gd name="T77" fmla="*/ 0 h 527"/>
                <a:gd name="T78" fmla="*/ 238 w 560"/>
                <a:gd name="T79" fmla="*/ 2 h 527"/>
                <a:gd name="T80" fmla="*/ 184 w 560"/>
                <a:gd name="T81" fmla="*/ 15 h 527"/>
                <a:gd name="T82" fmla="*/ 136 w 560"/>
                <a:gd name="T83" fmla="*/ 36 h 527"/>
                <a:gd name="T84" fmla="*/ 92 w 560"/>
                <a:gd name="T85" fmla="*/ 63 h 527"/>
                <a:gd name="T86" fmla="*/ 56 w 560"/>
                <a:gd name="T87" fmla="*/ 99 h 527"/>
                <a:gd name="T88" fmla="*/ 28 w 560"/>
                <a:gd name="T89" fmla="*/ 138 h 527"/>
                <a:gd name="T90" fmla="*/ 9 w 560"/>
                <a:gd name="T91" fmla="*/ 182 h 527"/>
                <a:gd name="T92" fmla="*/ 0 w 560"/>
                <a:gd name="T93" fmla="*/ 230 h 527"/>
                <a:gd name="T94" fmla="*/ 4 w 560"/>
                <a:gd name="T95" fmla="*/ 280 h 527"/>
                <a:gd name="T96" fmla="*/ 16 w 560"/>
                <a:gd name="T97" fmla="*/ 327 h 527"/>
                <a:gd name="T98" fmla="*/ 40 w 560"/>
                <a:gd name="T99" fmla="*/ 369 h 527"/>
                <a:gd name="T100" fmla="*/ 72 w 560"/>
                <a:gd name="T101" fmla="*/ 407 h 527"/>
                <a:gd name="T102" fmla="*/ 111 w 560"/>
                <a:gd name="T103" fmla="*/ 439 h 527"/>
                <a:gd name="T104" fmla="*/ 155 w 560"/>
                <a:gd name="T105" fmla="*/ 465 h 527"/>
                <a:gd name="T106" fmla="*/ 205 w 560"/>
                <a:gd name="T107" fmla="*/ 482 h 527"/>
                <a:gd name="T108" fmla="*/ 258 w 560"/>
                <a:gd name="T109" fmla="*/ 489 h 527"/>
                <a:gd name="T110" fmla="*/ 300 w 560"/>
                <a:gd name="T111" fmla="*/ 488 h 527"/>
                <a:gd name="T112" fmla="*/ 353 w 560"/>
                <a:gd name="T113" fmla="*/ 478 h 527"/>
                <a:gd name="T114" fmla="*/ 527 w 560"/>
                <a:gd name="T115" fmla="*/ 526 h 527"/>
                <a:gd name="T116" fmla="*/ 539 w 560"/>
                <a:gd name="T117" fmla="*/ 524 h 527"/>
                <a:gd name="T118" fmla="*/ 545 w 560"/>
                <a:gd name="T119" fmla="*/ 509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60" h="527">
                  <a:moveTo>
                    <a:pt x="386" y="437"/>
                  </a:moveTo>
                  <a:lnTo>
                    <a:pt x="382" y="437"/>
                  </a:lnTo>
                  <a:lnTo>
                    <a:pt x="380" y="436"/>
                  </a:lnTo>
                  <a:lnTo>
                    <a:pt x="377" y="437"/>
                  </a:lnTo>
                  <a:lnTo>
                    <a:pt x="374" y="438"/>
                  </a:lnTo>
                  <a:lnTo>
                    <a:pt x="362" y="442"/>
                  </a:lnTo>
                  <a:lnTo>
                    <a:pt x="349" y="447"/>
                  </a:lnTo>
                  <a:lnTo>
                    <a:pt x="336" y="451"/>
                  </a:lnTo>
                  <a:lnTo>
                    <a:pt x="323" y="454"/>
                  </a:lnTo>
                  <a:lnTo>
                    <a:pt x="311" y="456"/>
                  </a:lnTo>
                  <a:lnTo>
                    <a:pt x="298" y="458"/>
                  </a:lnTo>
                  <a:lnTo>
                    <a:pt x="285" y="459"/>
                  </a:lnTo>
                  <a:lnTo>
                    <a:pt x="272" y="459"/>
                  </a:lnTo>
                  <a:lnTo>
                    <a:pt x="272" y="459"/>
                  </a:lnTo>
                  <a:lnTo>
                    <a:pt x="259" y="459"/>
                  </a:lnTo>
                  <a:lnTo>
                    <a:pt x="248" y="458"/>
                  </a:lnTo>
                  <a:lnTo>
                    <a:pt x="236" y="457"/>
                  </a:lnTo>
                  <a:lnTo>
                    <a:pt x="224" y="455"/>
                  </a:lnTo>
                  <a:lnTo>
                    <a:pt x="200" y="450"/>
                  </a:lnTo>
                  <a:lnTo>
                    <a:pt x="179" y="442"/>
                  </a:lnTo>
                  <a:lnTo>
                    <a:pt x="158" y="433"/>
                  </a:lnTo>
                  <a:lnTo>
                    <a:pt x="137" y="422"/>
                  </a:lnTo>
                  <a:lnTo>
                    <a:pt x="119" y="409"/>
                  </a:lnTo>
                  <a:lnTo>
                    <a:pt x="102" y="395"/>
                  </a:lnTo>
                  <a:lnTo>
                    <a:pt x="86" y="379"/>
                  </a:lnTo>
                  <a:lnTo>
                    <a:pt x="72" y="363"/>
                  </a:lnTo>
                  <a:lnTo>
                    <a:pt x="66" y="353"/>
                  </a:lnTo>
                  <a:lnTo>
                    <a:pt x="59" y="345"/>
                  </a:lnTo>
                  <a:lnTo>
                    <a:pt x="54" y="335"/>
                  </a:lnTo>
                  <a:lnTo>
                    <a:pt x="50" y="326"/>
                  </a:lnTo>
                  <a:lnTo>
                    <a:pt x="45" y="316"/>
                  </a:lnTo>
                  <a:lnTo>
                    <a:pt x="41" y="306"/>
                  </a:lnTo>
                  <a:lnTo>
                    <a:pt x="38" y="296"/>
                  </a:lnTo>
                  <a:lnTo>
                    <a:pt x="35" y="285"/>
                  </a:lnTo>
                  <a:lnTo>
                    <a:pt x="32" y="275"/>
                  </a:lnTo>
                  <a:lnTo>
                    <a:pt x="31" y="265"/>
                  </a:lnTo>
                  <a:lnTo>
                    <a:pt x="30" y="254"/>
                  </a:lnTo>
                  <a:lnTo>
                    <a:pt x="30" y="242"/>
                  </a:lnTo>
                  <a:lnTo>
                    <a:pt x="30" y="231"/>
                  </a:lnTo>
                  <a:lnTo>
                    <a:pt x="31" y="221"/>
                  </a:lnTo>
                  <a:lnTo>
                    <a:pt x="32" y="211"/>
                  </a:lnTo>
                  <a:lnTo>
                    <a:pt x="35" y="200"/>
                  </a:lnTo>
                  <a:lnTo>
                    <a:pt x="38" y="190"/>
                  </a:lnTo>
                  <a:lnTo>
                    <a:pt x="41" y="180"/>
                  </a:lnTo>
                  <a:lnTo>
                    <a:pt x="45" y="170"/>
                  </a:lnTo>
                  <a:lnTo>
                    <a:pt x="50" y="161"/>
                  </a:lnTo>
                  <a:lnTo>
                    <a:pt x="55" y="151"/>
                  </a:lnTo>
                  <a:lnTo>
                    <a:pt x="60" y="143"/>
                  </a:lnTo>
                  <a:lnTo>
                    <a:pt x="67" y="133"/>
                  </a:lnTo>
                  <a:lnTo>
                    <a:pt x="73" y="124"/>
                  </a:lnTo>
                  <a:lnTo>
                    <a:pt x="88" y="108"/>
                  </a:lnTo>
                  <a:lnTo>
                    <a:pt x="104" y="93"/>
                  </a:lnTo>
                  <a:lnTo>
                    <a:pt x="122" y="79"/>
                  </a:lnTo>
                  <a:lnTo>
                    <a:pt x="142" y="67"/>
                  </a:lnTo>
                  <a:lnTo>
                    <a:pt x="162" y="56"/>
                  </a:lnTo>
                  <a:lnTo>
                    <a:pt x="183" y="47"/>
                  </a:lnTo>
                  <a:lnTo>
                    <a:pt x="207" y="40"/>
                  </a:lnTo>
                  <a:lnTo>
                    <a:pt x="230" y="35"/>
                  </a:lnTo>
                  <a:lnTo>
                    <a:pt x="242" y="32"/>
                  </a:lnTo>
                  <a:lnTo>
                    <a:pt x="255" y="31"/>
                  </a:lnTo>
                  <a:lnTo>
                    <a:pt x="267" y="30"/>
                  </a:lnTo>
                  <a:lnTo>
                    <a:pt x="280" y="30"/>
                  </a:lnTo>
                  <a:lnTo>
                    <a:pt x="292" y="30"/>
                  </a:lnTo>
                  <a:lnTo>
                    <a:pt x="305" y="31"/>
                  </a:lnTo>
                  <a:lnTo>
                    <a:pt x="317" y="32"/>
                  </a:lnTo>
                  <a:lnTo>
                    <a:pt x="330" y="35"/>
                  </a:lnTo>
                  <a:lnTo>
                    <a:pt x="353" y="40"/>
                  </a:lnTo>
                  <a:lnTo>
                    <a:pt x="376" y="47"/>
                  </a:lnTo>
                  <a:lnTo>
                    <a:pt x="398" y="56"/>
                  </a:lnTo>
                  <a:lnTo>
                    <a:pt x="419" y="67"/>
                  </a:lnTo>
                  <a:lnTo>
                    <a:pt x="438" y="79"/>
                  </a:lnTo>
                  <a:lnTo>
                    <a:pt x="456" y="93"/>
                  </a:lnTo>
                  <a:lnTo>
                    <a:pt x="472" y="108"/>
                  </a:lnTo>
                  <a:lnTo>
                    <a:pt x="486" y="124"/>
                  </a:lnTo>
                  <a:lnTo>
                    <a:pt x="494" y="133"/>
                  </a:lnTo>
                  <a:lnTo>
                    <a:pt x="499" y="143"/>
                  </a:lnTo>
                  <a:lnTo>
                    <a:pt x="505" y="151"/>
                  </a:lnTo>
                  <a:lnTo>
                    <a:pt x="510" y="161"/>
                  </a:lnTo>
                  <a:lnTo>
                    <a:pt x="515" y="170"/>
                  </a:lnTo>
                  <a:lnTo>
                    <a:pt x="518" y="180"/>
                  </a:lnTo>
                  <a:lnTo>
                    <a:pt x="521" y="190"/>
                  </a:lnTo>
                  <a:lnTo>
                    <a:pt x="525" y="200"/>
                  </a:lnTo>
                  <a:lnTo>
                    <a:pt x="527" y="211"/>
                  </a:lnTo>
                  <a:lnTo>
                    <a:pt x="529" y="221"/>
                  </a:lnTo>
                  <a:lnTo>
                    <a:pt x="530" y="231"/>
                  </a:lnTo>
                  <a:lnTo>
                    <a:pt x="530" y="242"/>
                  </a:lnTo>
                  <a:lnTo>
                    <a:pt x="530" y="253"/>
                  </a:lnTo>
                  <a:lnTo>
                    <a:pt x="529" y="262"/>
                  </a:lnTo>
                  <a:lnTo>
                    <a:pt x="528" y="272"/>
                  </a:lnTo>
                  <a:lnTo>
                    <a:pt x="526" y="282"/>
                  </a:lnTo>
                  <a:lnTo>
                    <a:pt x="522" y="291"/>
                  </a:lnTo>
                  <a:lnTo>
                    <a:pt x="520" y="301"/>
                  </a:lnTo>
                  <a:lnTo>
                    <a:pt x="516" y="311"/>
                  </a:lnTo>
                  <a:lnTo>
                    <a:pt x="512" y="319"/>
                  </a:lnTo>
                  <a:lnTo>
                    <a:pt x="508" y="328"/>
                  </a:lnTo>
                  <a:lnTo>
                    <a:pt x="502" y="336"/>
                  </a:lnTo>
                  <a:lnTo>
                    <a:pt x="497" y="345"/>
                  </a:lnTo>
                  <a:lnTo>
                    <a:pt x="490" y="352"/>
                  </a:lnTo>
                  <a:lnTo>
                    <a:pt x="483" y="360"/>
                  </a:lnTo>
                  <a:lnTo>
                    <a:pt x="476" y="367"/>
                  </a:lnTo>
                  <a:lnTo>
                    <a:pt x="468" y="375"/>
                  </a:lnTo>
                  <a:lnTo>
                    <a:pt x="459" y="382"/>
                  </a:lnTo>
                  <a:lnTo>
                    <a:pt x="456" y="386"/>
                  </a:lnTo>
                  <a:lnTo>
                    <a:pt x="455" y="391"/>
                  </a:lnTo>
                  <a:lnTo>
                    <a:pt x="454" y="396"/>
                  </a:lnTo>
                  <a:lnTo>
                    <a:pt x="456" y="400"/>
                  </a:lnTo>
                  <a:lnTo>
                    <a:pt x="498" y="483"/>
                  </a:lnTo>
                  <a:lnTo>
                    <a:pt x="386" y="437"/>
                  </a:lnTo>
                  <a:close/>
                  <a:moveTo>
                    <a:pt x="488" y="397"/>
                  </a:moveTo>
                  <a:lnTo>
                    <a:pt x="497" y="390"/>
                  </a:lnTo>
                  <a:lnTo>
                    <a:pt x="504" y="381"/>
                  </a:lnTo>
                  <a:lnTo>
                    <a:pt x="512" y="373"/>
                  </a:lnTo>
                  <a:lnTo>
                    <a:pt x="519" y="364"/>
                  </a:lnTo>
                  <a:lnTo>
                    <a:pt x="526" y="356"/>
                  </a:lnTo>
                  <a:lnTo>
                    <a:pt x="531" y="346"/>
                  </a:lnTo>
                  <a:lnTo>
                    <a:pt x="536" y="336"/>
                  </a:lnTo>
                  <a:lnTo>
                    <a:pt x="542" y="327"/>
                  </a:lnTo>
                  <a:lnTo>
                    <a:pt x="546" y="317"/>
                  </a:lnTo>
                  <a:lnTo>
                    <a:pt x="549" y="307"/>
                  </a:lnTo>
                  <a:lnTo>
                    <a:pt x="552" y="297"/>
                  </a:lnTo>
                  <a:lnTo>
                    <a:pt x="556" y="286"/>
                  </a:lnTo>
                  <a:lnTo>
                    <a:pt x="558" y="275"/>
                  </a:lnTo>
                  <a:lnTo>
                    <a:pt x="559" y="265"/>
                  </a:lnTo>
                  <a:lnTo>
                    <a:pt x="560" y="254"/>
                  </a:lnTo>
                  <a:lnTo>
                    <a:pt x="560" y="242"/>
                  </a:lnTo>
                  <a:lnTo>
                    <a:pt x="560" y="230"/>
                  </a:lnTo>
                  <a:lnTo>
                    <a:pt x="559" y="218"/>
                  </a:lnTo>
                  <a:lnTo>
                    <a:pt x="557" y="206"/>
                  </a:lnTo>
                  <a:lnTo>
                    <a:pt x="555" y="194"/>
                  </a:lnTo>
                  <a:lnTo>
                    <a:pt x="551" y="182"/>
                  </a:lnTo>
                  <a:lnTo>
                    <a:pt x="547" y="171"/>
                  </a:lnTo>
                  <a:lnTo>
                    <a:pt x="543" y="160"/>
                  </a:lnTo>
                  <a:lnTo>
                    <a:pt x="537" y="149"/>
                  </a:lnTo>
                  <a:lnTo>
                    <a:pt x="532" y="138"/>
                  </a:lnTo>
                  <a:lnTo>
                    <a:pt x="526" y="128"/>
                  </a:lnTo>
                  <a:lnTo>
                    <a:pt x="519" y="118"/>
                  </a:lnTo>
                  <a:lnTo>
                    <a:pt x="512" y="108"/>
                  </a:lnTo>
                  <a:lnTo>
                    <a:pt x="503" y="99"/>
                  </a:lnTo>
                  <a:lnTo>
                    <a:pt x="495" y="89"/>
                  </a:lnTo>
                  <a:lnTo>
                    <a:pt x="486" y="81"/>
                  </a:lnTo>
                  <a:lnTo>
                    <a:pt x="476" y="72"/>
                  </a:lnTo>
                  <a:lnTo>
                    <a:pt x="467" y="63"/>
                  </a:lnTo>
                  <a:lnTo>
                    <a:pt x="457" y="56"/>
                  </a:lnTo>
                  <a:lnTo>
                    <a:pt x="447" y="48"/>
                  </a:lnTo>
                  <a:lnTo>
                    <a:pt x="435" y="42"/>
                  </a:lnTo>
                  <a:lnTo>
                    <a:pt x="424" y="36"/>
                  </a:lnTo>
                  <a:lnTo>
                    <a:pt x="412" y="30"/>
                  </a:lnTo>
                  <a:lnTo>
                    <a:pt x="401" y="24"/>
                  </a:lnTo>
                  <a:lnTo>
                    <a:pt x="388" y="20"/>
                  </a:lnTo>
                  <a:lnTo>
                    <a:pt x="375" y="15"/>
                  </a:lnTo>
                  <a:lnTo>
                    <a:pt x="362" y="11"/>
                  </a:lnTo>
                  <a:lnTo>
                    <a:pt x="349" y="8"/>
                  </a:lnTo>
                  <a:lnTo>
                    <a:pt x="335" y="5"/>
                  </a:lnTo>
                  <a:lnTo>
                    <a:pt x="322" y="2"/>
                  </a:lnTo>
                  <a:lnTo>
                    <a:pt x="308" y="1"/>
                  </a:lnTo>
                  <a:lnTo>
                    <a:pt x="295" y="0"/>
                  </a:lnTo>
                  <a:lnTo>
                    <a:pt x="280" y="0"/>
                  </a:lnTo>
                  <a:lnTo>
                    <a:pt x="266" y="0"/>
                  </a:lnTo>
                  <a:lnTo>
                    <a:pt x="252" y="1"/>
                  </a:lnTo>
                  <a:lnTo>
                    <a:pt x="238" y="2"/>
                  </a:lnTo>
                  <a:lnTo>
                    <a:pt x="224" y="5"/>
                  </a:lnTo>
                  <a:lnTo>
                    <a:pt x="211" y="8"/>
                  </a:lnTo>
                  <a:lnTo>
                    <a:pt x="197" y="11"/>
                  </a:lnTo>
                  <a:lnTo>
                    <a:pt x="184" y="15"/>
                  </a:lnTo>
                  <a:lnTo>
                    <a:pt x="173" y="20"/>
                  </a:lnTo>
                  <a:lnTo>
                    <a:pt x="160" y="24"/>
                  </a:lnTo>
                  <a:lnTo>
                    <a:pt x="148" y="30"/>
                  </a:lnTo>
                  <a:lnTo>
                    <a:pt x="136" y="36"/>
                  </a:lnTo>
                  <a:lnTo>
                    <a:pt x="124" y="42"/>
                  </a:lnTo>
                  <a:lnTo>
                    <a:pt x="114" y="48"/>
                  </a:lnTo>
                  <a:lnTo>
                    <a:pt x="103" y="56"/>
                  </a:lnTo>
                  <a:lnTo>
                    <a:pt x="92" y="63"/>
                  </a:lnTo>
                  <a:lnTo>
                    <a:pt x="83" y="72"/>
                  </a:lnTo>
                  <a:lnTo>
                    <a:pt x="73" y="81"/>
                  </a:lnTo>
                  <a:lnTo>
                    <a:pt x="65" y="89"/>
                  </a:lnTo>
                  <a:lnTo>
                    <a:pt x="56" y="99"/>
                  </a:lnTo>
                  <a:lnTo>
                    <a:pt x="48" y="108"/>
                  </a:lnTo>
                  <a:lnTo>
                    <a:pt x="41" y="118"/>
                  </a:lnTo>
                  <a:lnTo>
                    <a:pt x="35" y="128"/>
                  </a:lnTo>
                  <a:lnTo>
                    <a:pt x="28" y="138"/>
                  </a:lnTo>
                  <a:lnTo>
                    <a:pt x="22" y="149"/>
                  </a:lnTo>
                  <a:lnTo>
                    <a:pt x="17" y="160"/>
                  </a:lnTo>
                  <a:lnTo>
                    <a:pt x="13" y="171"/>
                  </a:lnTo>
                  <a:lnTo>
                    <a:pt x="9" y="182"/>
                  </a:lnTo>
                  <a:lnTo>
                    <a:pt x="6" y="194"/>
                  </a:lnTo>
                  <a:lnTo>
                    <a:pt x="4" y="206"/>
                  </a:lnTo>
                  <a:lnTo>
                    <a:pt x="1" y="218"/>
                  </a:lnTo>
                  <a:lnTo>
                    <a:pt x="0" y="230"/>
                  </a:lnTo>
                  <a:lnTo>
                    <a:pt x="0" y="242"/>
                  </a:lnTo>
                  <a:lnTo>
                    <a:pt x="0" y="255"/>
                  </a:lnTo>
                  <a:lnTo>
                    <a:pt x="1" y="267"/>
                  </a:lnTo>
                  <a:lnTo>
                    <a:pt x="4" y="280"/>
                  </a:lnTo>
                  <a:lnTo>
                    <a:pt x="6" y="291"/>
                  </a:lnTo>
                  <a:lnTo>
                    <a:pt x="9" y="303"/>
                  </a:lnTo>
                  <a:lnTo>
                    <a:pt x="12" y="315"/>
                  </a:lnTo>
                  <a:lnTo>
                    <a:pt x="16" y="327"/>
                  </a:lnTo>
                  <a:lnTo>
                    <a:pt x="22" y="337"/>
                  </a:lnTo>
                  <a:lnTo>
                    <a:pt x="27" y="348"/>
                  </a:lnTo>
                  <a:lnTo>
                    <a:pt x="34" y="359"/>
                  </a:lnTo>
                  <a:lnTo>
                    <a:pt x="40" y="369"/>
                  </a:lnTo>
                  <a:lnTo>
                    <a:pt x="47" y="379"/>
                  </a:lnTo>
                  <a:lnTo>
                    <a:pt x="55" y="389"/>
                  </a:lnTo>
                  <a:lnTo>
                    <a:pt x="62" y="398"/>
                  </a:lnTo>
                  <a:lnTo>
                    <a:pt x="72" y="407"/>
                  </a:lnTo>
                  <a:lnTo>
                    <a:pt x="81" y="417"/>
                  </a:lnTo>
                  <a:lnTo>
                    <a:pt x="90" y="424"/>
                  </a:lnTo>
                  <a:lnTo>
                    <a:pt x="100" y="433"/>
                  </a:lnTo>
                  <a:lnTo>
                    <a:pt x="111" y="439"/>
                  </a:lnTo>
                  <a:lnTo>
                    <a:pt x="121" y="447"/>
                  </a:lnTo>
                  <a:lnTo>
                    <a:pt x="132" y="453"/>
                  </a:lnTo>
                  <a:lnTo>
                    <a:pt x="144" y="459"/>
                  </a:lnTo>
                  <a:lnTo>
                    <a:pt x="155" y="465"/>
                  </a:lnTo>
                  <a:lnTo>
                    <a:pt x="167" y="470"/>
                  </a:lnTo>
                  <a:lnTo>
                    <a:pt x="179" y="474"/>
                  </a:lnTo>
                  <a:lnTo>
                    <a:pt x="192" y="478"/>
                  </a:lnTo>
                  <a:lnTo>
                    <a:pt x="205" y="482"/>
                  </a:lnTo>
                  <a:lnTo>
                    <a:pt x="218" y="484"/>
                  </a:lnTo>
                  <a:lnTo>
                    <a:pt x="231" y="486"/>
                  </a:lnTo>
                  <a:lnTo>
                    <a:pt x="244" y="488"/>
                  </a:lnTo>
                  <a:lnTo>
                    <a:pt x="258" y="489"/>
                  </a:lnTo>
                  <a:lnTo>
                    <a:pt x="272" y="489"/>
                  </a:lnTo>
                  <a:lnTo>
                    <a:pt x="272" y="489"/>
                  </a:lnTo>
                  <a:lnTo>
                    <a:pt x="286" y="489"/>
                  </a:lnTo>
                  <a:lnTo>
                    <a:pt x="300" y="488"/>
                  </a:lnTo>
                  <a:lnTo>
                    <a:pt x="314" y="486"/>
                  </a:lnTo>
                  <a:lnTo>
                    <a:pt x="327" y="484"/>
                  </a:lnTo>
                  <a:lnTo>
                    <a:pt x="341" y="481"/>
                  </a:lnTo>
                  <a:lnTo>
                    <a:pt x="353" y="478"/>
                  </a:lnTo>
                  <a:lnTo>
                    <a:pt x="367" y="472"/>
                  </a:lnTo>
                  <a:lnTo>
                    <a:pt x="380" y="468"/>
                  </a:lnTo>
                  <a:lnTo>
                    <a:pt x="525" y="526"/>
                  </a:lnTo>
                  <a:lnTo>
                    <a:pt x="527" y="526"/>
                  </a:lnTo>
                  <a:lnTo>
                    <a:pt x="530" y="527"/>
                  </a:lnTo>
                  <a:lnTo>
                    <a:pt x="533" y="526"/>
                  </a:lnTo>
                  <a:lnTo>
                    <a:pt x="536" y="525"/>
                  </a:lnTo>
                  <a:lnTo>
                    <a:pt x="539" y="524"/>
                  </a:lnTo>
                  <a:lnTo>
                    <a:pt x="541" y="521"/>
                  </a:lnTo>
                  <a:lnTo>
                    <a:pt x="544" y="517"/>
                  </a:lnTo>
                  <a:lnTo>
                    <a:pt x="545" y="513"/>
                  </a:lnTo>
                  <a:lnTo>
                    <a:pt x="545" y="509"/>
                  </a:lnTo>
                  <a:lnTo>
                    <a:pt x="543" y="504"/>
                  </a:lnTo>
                  <a:lnTo>
                    <a:pt x="488" y="39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8053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xmlns="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7CF34645-10AF-4AB4-83EA-BF059F6BEB4D}"/>
              </a:ext>
            </a:extLst>
          </p:cNvPr>
          <p:cNvGrpSpPr/>
          <p:nvPr/>
        </p:nvGrpSpPr>
        <p:grpSpPr>
          <a:xfrm>
            <a:off x="10928712" y="6378850"/>
            <a:ext cx="947290" cy="270982"/>
            <a:chOff x="4103688" y="-2378075"/>
            <a:chExt cx="1309687" cy="374650"/>
          </a:xfrm>
          <a:solidFill>
            <a:srgbClr val="468DC3"/>
          </a:solidFill>
        </p:grpSpPr>
        <p:sp>
          <p:nvSpPr>
            <p:cNvPr id="35" name="Freeform 254">
              <a:extLst>
                <a:ext uri="{FF2B5EF4-FFF2-40B4-BE49-F238E27FC236}">
                  <a16:creationId xmlns:a16="http://schemas.microsoft.com/office/drawing/2014/main" xmlns="" id="{3BD74B41-BA0A-4A11-9DA4-862150365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-2374900"/>
              <a:ext cx="182562" cy="288925"/>
            </a:xfrm>
            <a:custGeom>
              <a:avLst/>
              <a:gdLst>
                <a:gd name="T0" fmla="*/ 43 w 61"/>
                <a:gd name="T1" fmla="*/ 47 h 95"/>
                <a:gd name="T2" fmla="*/ 30 w 61"/>
                <a:gd name="T3" fmla="*/ 55 h 95"/>
                <a:gd name="T4" fmla="*/ 11 w 61"/>
                <a:gd name="T5" fmla="*/ 83 h 95"/>
                <a:gd name="T6" fmla="*/ 11 w 61"/>
                <a:gd name="T7" fmla="*/ 85 h 95"/>
                <a:gd name="T8" fmla="*/ 57 w 61"/>
                <a:gd name="T9" fmla="*/ 85 h 95"/>
                <a:gd name="T10" fmla="*/ 60 w 61"/>
                <a:gd name="T11" fmla="*/ 88 h 95"/>
                <a:gd name="T12" fmla="*/ 60 w 61"/>
                <a:gd name="T13" fmla="*/ 93 h 95"/>
                <a:gd name="T14" fmla="*/ 57 w 61"/>
                <a:gd name="T15" fmla="*/ 95 h 95"/>
                <a:gd name="T16" fmla="*/ 3 w 61"/>
                <a:gd name="T17" fmla="*/ 95 h 95"/>
                <a:gd name="T18" fmla="*/ 0 w 61"/>
                <a:gd name="T19" fmla="*/ 93 h 95"/>
                <a:gd name="T20" fmla="*/ 0 w 61"/>
                <a:gd name="T21" fmla="*/ 83 h 95"/>
                <a:gd name="T22" fmla="*/ 21 w 61"/>
                <a:gd name="T23" fmla="*/ 49 h 95"/>
                <a:gd name="T24" fmla="*/ 35 w 61"/>
                <a:gd name="T25" fmla="*/ 40 h 95"/>
                <a:gd name="T26" fmla="*/ 49 w 61"/>
                <a:gd name="T27" fmla="*/ 22 h 95"/>
                <a:gd name="T28" fmla="*/ 28 w 61"/>
                <a:gd name="T29" fmla="*/ 9 h 95"/>
                <a:gd name="T30" fmla="*/ 4 w 61"/>
                <a:gd name="T31" fmla="*/ 11 h 95"/>
                <a:gd name="T32" fmla="*/ 3 w 61"/>
                <a:gd name="T33" fmla="*/ 11 h 95"/>
                <a:gd name="T34" fmla="*/ 1 w 61"/>
                <a:gd name="T35" fmla="*/ 9 h 95"/>
                <a:gd name="T36" fmla="*/ 1 w 61"/>
                <a:gd name="T37" fmla="*/ 4 h 95"/>
                <a:gd name="T38" fmla="*/ 4 w 61"/>
                <a:gd name="T39" fmla="*/ 2 h 95"/>
                <a:gd name="T40" fmla="*/ 28 w 61"/>
                <a:gd name="T41" fmla="*/ 0 h 95"/>
                <a:gd name="T42" fmla="*/ 61 w 61"/>
                <a:gd name="T43" fmla="*/ 22 h 95"/>
                <a:gd name="T44" fmla="*/ 43 w 61"/>
                <a:gd name="T45" fmla="*/ 4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" h="95">
                  <a:moveTo>
                    <a:pt x="43" y="47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15" y="65"/>
                    <a:pt x="11" y="72"/>
                    <a:pt x="11" y="83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9" y="85"/>
                    <a:pt x="60" y="86"/>
                    <a:pt x="60" y="8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5"/>
                    <a:pt x="59" y="95"/>
                    <a:pt x="57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4"/>
                    <a:pt x="0" y="9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69"/>
                    <a:pt x="6" y="58"/>
                    <a:pt x="21" y="4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33"/>
                    <a:pt x="49" y="30"/>
                    <a:pt x="49" y="22"/>
                  </a:cubicBezTo>
                  <a:cubicBezTo>
                    <a:pt x="49" y="13"/>
                    <a:pt x="43" y="9"/>
                    <a:pt x="28" y="9"/>
                  </a:cubicBezTo>
                  <a:cubicBezTo>
                    <a:pt x="21" y="9"/>
                    <a:pt x="12" y="10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2"/>
                    <a:pt x="4" y="2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51" y="0"/>
                    <a:pt x="61" y="7"/>
                    <a:pt x="61" y="22"/>
                  </a:cubicBezTo>
                  <a:cubicBezTo>
                    <a:pt x="61" y="33"/>
                    <a:pt x="56" y="39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 255">
              <a:extLst>
                <a:ext uri="{FF2B5EF4-FFF2-40B4-BE49-F238E27FC236}">
                  <a16:creationId xmlns:a16="http://schemas.microsoft.com/office/drawing/2014/main" xmlns="" id="{70015F1F-F2D6-4D60-A53E-7C7EDFAFDF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-2308225"/>
              <a:ext cx="211137" cy="304800"/>
            </a:xfrm>
            <a:custGeom>
              <a:avLst/>
              <a:gdLst>
                <a:gd name="T0" fmla="*/ 68 w 70"/>
                <a:gd name="T1" fmla="*/ 74 h 100"/>
                <a:gd name="T2" fmla="*/ 56 w 70"/>
                <a:gd name="T3" fmla="*/ 74 h 100"/>
                <a:gd name="T4" fmla="*/ 56 w 70"/>
                <a:gd name="T5" fmla="*/ 98 h 100"/>
                <a:gd name="T6" fmla="*/ 54 w 70"/>
                <a:gd name="T7" fmla="*/ 100 h 100"/>
                <a:gd name="T8" fmla="*/ 46 w 70"/>
                <a:gd name="T9" fmla="*/ 100 h 100"/>
                <a:gd name="T10" fmla="*/ 44 w 70"/>
                <a:gd name="T11" fmla="*/ 98 h 100"/>
                <a:gd name="T12" fmla="*/ 44 w 70"/>
                <a:gd name="T13" fmla="*/ 74 h 100"/>
                <a:gd name="T14" fmla="*/ 5 w 70"/>
                <a:gd name="T15" fmla="*/ 74 h 100"/>
                <a:gd name="T16" fmla="*/ 0 w 70"/>
                <a:gd name="T17" fmla="*/ 68 h 100"/>
                <a:gd name="T18" fmla="*/ 0 w 70"/>
                <a:gd name="T19" fmla="*/ 63 h 100"/>
                <a:gd name="T20" fmla="*/ 1 w 70"/>
                <a:gd name="T21" fmla="*/ 58 h 100"/>
                <a:gd name="T22" fmla="*/ 41 w 70"/>
                <a:gd name="T23" fmla="*/ 2 h 100"/>
                <a:gd name="T24" fmla="*/ 45 w 70"/>
                <a:gd name="T25" fmla="*/ 0 h 100"/>
                <a:gd name="T26" fmla="*/ 52 w 70"/>
                <a:gd name="T27" fmla="*/ 0 h 100"/>
                <a:gd name="T28" fmla="*/ 56 w 70"/>
                <a:gd name="T29" fmla="*/ 3 h 100"/>
                <a:gd name="T30" fmla="*/ 56 w 70"/>
                <a:gd name="T31" fmla="*/ 63 h 100"/>
                <a:gd name="T32" fmla="*/ 68 w 70"/>
                <a:gd name="T33" fmla="*/ 63 h 100"/>
                <a:gd name="T34" fmla="*/ 70 w 70"/>
                <a:gd name="T35" fmla="*/ 66 h 100"/>
                <a:gd name="T36" fmla="*/ 70 w 70"/>
                <a:gd name="T37" fmla="*/ 71 h 100"/>
                <a:gd name="T38" fmla="*/ 68 w 70"/>
                <a:gd name="T39" fmla="*/ 74 h 100"/>
                <a:gd name="T40" fmla="*/ 44 w 70"/>
                <a:gd name="T41" fmla="*/ 17 h 100"/>
                <a:gd name="T42" fmla="*/ 43 w 70"/>
                <a:gd name="T43" fmla="*/ 17 h 100"/>
                <a:gd name="T44" fmla="*/ 43 w 70"/>
                <a:gd name="T45" fmla="*/ 17 h 100"/>
                <a:gd name="T46" fmla="*/ 42 w 70"/>
                <a:gd name="T47" fmla="*/ 17 h 100"/>
                <a:gd name="T48" fmla="*/ 11 w 70"/>
                <a:gd name="T49" fmla="*/ 61 h 100"/>
                <a:gd name="T50" fmla="*/ 11 w 70"/>
                <a:gd name="T51" fmla="*/ 63 h 100"/>
                <a:gd name="T52" fmla="*/ 12 w 70"/>
                <a:gd name="T53" fmla="*/ 63 h 100"/>
                <a:gd name="T54" fmla="*/ 44 w 70"/>
                <a:gd name="T55" fmla="*/ 63 h 100"/>
                <a:gd name="T56" fmla="*/ 44 w 70"/>
                <a:gd name="T57" fmla="*/ 1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0">
                  <a:moveTo>
                    <a:pt x="68" y="74"/>
                  </a:moveTo>
                  <a:cubicBezTo>
                    <a:pt x="56" y="74"/>
                    <a:pt x="56" y="74"/>
                    <a:pt x="56" y="74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5" y="100"/>
                    <a:pt x="54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4" y="100"/>
                    <a:pt x="44" y="99"/>
                    <a:pt x="44" y="98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1" y="74"/>
                    <a:pt x="0" y="72"/>
                    <a:pt x="0" y="6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0" y="60"/>
                    <a:pt x="1" y="5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2" y="0"/>
                    <a:pt x="45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1"/>
                    <a:pt x="56" y="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70" y="64"/>
                    <a:pt x="70" y="66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3"/>
                    <a:pt x="69" y="74"/>
                    <a:pt x="68" y="74"/>
                  </a:cubicBezTo>
                  <a:close/>
                  <a:moveTo>
                    <a:pt x="44" y="17"/>
                  </a:moveTo>
                  <a:cubicBezTo>
                    <a:pt x="44" y="17"/>
                    <a:pt x="44" y="17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2"/>
                    <a:pt x="11" y="62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44" y="63"/>
                    <a:pt x="44" y="63"/>
                    <a:pt x="44" y="63"/>
                  </a:cubicBezTo>
                  <a:lnTo>
                    <a:pt x="4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256">
              <a:extLst>
                <a:ext uri="{FF2B5EF4-FFF2-40B4-BE49-F238E27FC236}">
                  <a16:creationId xmlns:a16="http://schemas.microsoft.com/office/drawing/2014/main" xmlns="" id="{C4CE39B4-6254-4FFC-BA20-495537310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-2374900"/>
              <a:ext cx="34925" cy="292100"/>
            </a:xfrm>
            <a:custGeom>
              <a:avLst/>
              <a:gdLst>
                <a:gd name="T0" fmla="*/ 11 w 12"/>
                <a:gd name="T1" fmla="*/ 95 h 96"/>
                <a:gd name="T2" fmla="*/ 10 w 12"/>
                <a:gd name="T3" fmla="*/ 96 h 96"/>
                <a:gd name="T4" fmla="*/ 3 w 12"/>
                <a:gd name="T5" fmla="*/ 96 h 96"/>
                <a:gd name="T6" fmla="*/ 1 w 12"/>
                <a:gd name="T7" fmla="*/ 95 h 96"/>
                <a:gd name="T8" fmla="*/ 0 w 12"/>
                <a:gd name="T9" fmla="*/ 93 h 96"/>
                <a:gd name="T10" fmla="*/ 0 w 12"/>
                <a:gd name="T11" fmla="*/ 2 h 96"/>
                <a:gd name="T12" fmla="*/ 1 w 12"/>
                <a:gd name="T13" fmla="*/ 1 h 96"/>
                <a:gd name="T14" fmla="*/ 3 w 12"/>
                <a:gd name="T15" fmla="*/ 0 h 96"/>
                <a:gd name="T16" fmla="*/ 10 w 12"/>
                <a:gd name="T17" fmla="*/ 0 h 96"/>
                <a:gd name="T18" fmla="*/ 11 w 12"/>
                <a:gd name="T19" fmla="*/ 1 h 96"/>
                <a:gd name="T20" fmla="*/ 12 w 12"/>
                <a:gd name="T21" fmla="*/ 2 h 96"/>
                <a:gd name="T22" fmla="*/ 12 w 12"/>
                <a:gd name="T23" fmla="*/ 93 h 96"/>
                <a:gd name="T24" fmla="*/ 11 w 12"/>
                <a:gd name="T25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96">
                  <a:moveTo>
                    <a:pt x="11" y="95"/>
                  </a:moveTo>
                  <a:cubicBezTo>
                    <a:pt x="11" y="95"/>
                    <a:pt x="10" y="96"/>
                    <a:pt x="10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6"/>
                    <a:pt x="1" y="95"/>
                    <a:pt x="1" y="95"/>
                  </a:cubicBezTo>
                  <a:cubicBezTo>
                    <a:pt x="0" y="94"/>
                    <a:pt x="0" y="94"/>
                    <a:pt x="0" y="9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4"/>
                    <a:pt x="12" y="94"/>
                    <a:pt x="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257">
              <a:extLst>
                <a:ext uri="{FF2B5EF4-FFF2-40B4-BE49-F238E27FC236}">
                  <a16:creationId xmlns:a16="http://schemas.microsoft.com/office/drawing/2014/main" xmlns="" id="{39F9AD79-BD1F-4A45-B55C-3517BA91B7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3450" y="-2378075"/>
              <a:ext cx="36512" cy="295275"/>
            </a:xfrm>
            <a:custGeom>
              <a:avLst/>
              <a:gdLst>
                <a:gd name="T0" fmla="*/ 11 w 12"/>
                <a:gd name="T1" fmla="*/ 15 h 97"/>
                <a:gd name="T2" fmla="*/ 9 w 12"/>
                <a:gd name="T3" fmla="*/ 15 h 97"/>
                <a:gd name="T4" fmla="*/ 3 w 12"/>
                <a:gd name="T5" fmla="*/ 15 h 97"/>
                <a:gd name="T6" fmla="*/ 1 w 12"/>
                <a:gd name="T7" fmla="*/ 15 h 97"/>
                <a:gd name="T8" fmla="*/ 0 w 12"/>
                <a:gd name="T9" fmla="*/ 13 h 97"/>
                <a:gd name="T10" fmla="*/ 0 w 12"/>
                <a:gd name="T11" fmla="*/ 3 h 97"/>
                <a:gd name="T12" fmla="*/ 1 w 12"/>
                <a:gd name="T13" fmla="*/ 1 h 97"/>
                <a:gd name="T14" fmla="*/ 3 w 12"/>
                <a:gd name="T15" fmla="*/ 0 h 97"/>
                <a:gd name="T16" fmla="*/ 9 w 12"/>
                <a:gd name="T17" fmla="*/ 0 h 97"/>
                <a:gd name="T18" fmla="*/ 11 w 12"/>
                <a:gd name="T19" fmla="*/ 1 h 97"/>
                <a:gd name="T20" fmla="*/ 12 w 12"/>
                <a:gd name="T21" fmla="*/ 3 h 97"/>
                <a:gd name="T22" fmla="*/ 12 w 12"/>
                <a:gd name="T23" fmla="*/ 13 h 97"/>
                <a:gd name="T24" fmla="*/ 11 w 12"/>
                <a:gd name="T25" fmla="*/ 15 h 97"/>
                <a:gd name="T26" fmla="*/ 11 w 12"/>
                <a:gd name="T27" fmla="*/ 96 h 97"/>
                <a:gd name="T28" fmla="*/ 9 w 12"/>
                <a:gd name="T29" fmla="*/ 97 h 97"/>
                <a:gd name="T30" fmla="*/ 3 w 12"/>
                <a:gd name="T31" fmla="*/ 97 h 97"/>
                <a:gd name="T32" fmla="*/ 1 w 12"/>
                <a:gd name="T33" fmla="*/ 96 h 97"/>
                <a:gd name="T34" fmla="*/ 0 w 12"/>
                <a:gd name="T35" fmla="*/ 94 h 97"/>
                <a:gd name="T36" fmla="*/ 0 w 12"/>
                <a:gd name="T37" fmla="*/ 29 h 97"/>
                <a:gd name="T38" fmla="*/ 1 w 12"/>
                <a:gd name="T39" fmla="*/ 27 h 97"/>
                <a:gd name="T40" fmla="*/ 3 w 12"/>
                <a:gd name="T41" fmla="*/ 27 h 97"/>
                <a:gd name="T42" fmla="*/ 9 w 12"/>
                <a:gd name="T43" fmla="*/ 27 h 97"/>
                <a:gd name="T44" fmla="*/ 11 w 12"/>
                <a:gd name="T45" fmla="*/ 27 h 97"/>
                <a:gd name="T46" fmla="*/ 12 w 12"/>
                <a:gd name="T47" fmla="*/ 29 h 97"/>
                <a:gd name="T48" fmla="*/ 12 w 12"/>
                <a:gd name="T49" fmla="*/ 94 h 97"/>
                <a:gd name="T50" fmla="*/ 11 w 12"/>
                <a:gd name="T51" fmla="*/ 9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97">
                  <a:moveTo>
                    <a:pt x="11" y="15"/>
                  </a:moveTo>
                  <a:cubicBezTo>
                    <a:pt x="11" y="15"/>
                    <a:pt x="10" y="15"/>
                    <a:pt x="9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1" y="15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1" y="15"/>
                  </a:cubicBezTo>
                  <a:close/>
                  <a:moveTo>
                    <a:pt x="11" y="96"/>
                  </a:moveTo>
                  <a:cubicBezTo>
                    <a:pt x="10" y="96"/>
                    <a:pt x="10" y="97"/>
                    <a:pt x="9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2" y="97"/>
                    <a:pt x="1" y="96"/>
                    <a:pt x="1" y="96"/>
                  </a:cubicBezTo>
                  <a:cubicBezTo>
                    <a:pt x="0" y="95"/>
                    <a:pt x="0" y="95"/>
                    <a:pt x="0" y="9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8"/>
                    <a:pt x="0" y="28"/>
                    <a:pt x="1" y="27"/>
                  </a:cubicBezTo>
                  <a:cubicBezTo>
                    <a:pt x="1" y="27"/>
                    <a:pt x="2" y="27"/>
                    <a:pt x="3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8"/>
                    <a:pt x="12" y="28"/>
                    <a:pt x="12" y="29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5"/>
                    <a:pt x="11" y="95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258">
              <a:extLst>
                <a:ext uri="{FF2B5EF4-FFF2-40B4-BE49-F238E27FC236}">
                  <a16:creationId xmlns:a16="http://schemas.microsoft.com/office/drawing/2014/main" xmlns="" id="{5796D783-CBD6-4483-9C65-B66A3B5093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0763" y="-2374900"/>
              <a:ext cx="171450" cy="295275"/>
            </a:xfrm>
            <a:custGeom>
              <a:avLst/>
              <a:gdLst>
                <a:gd name="T0" fmla="*/ 56 w 57"/>
                <a:gd name="T1" fmla="*/ 93 h 97"/>
                <a:gd name="T2" fmla="*/ 54 w 57"/>
                <a:gd name="T3" fmla="*/ 94 h 97"/>
                <a:gd name="T4" fmla="*/ 41 w 57"/>
                <a:gd name="T5" fmla="*/ 96 h 97"/>
                <a:gd name="T6" fmla="*/ 29 w 57"/>
                <a:gd name="T7" fmla="*/ 97 h 97"/>
                <a:gd name="T8" fmla="*/ 16 w 57"/>
                <a:gd name="T9" fmla="*/ 94 h 97"/>
                <a:gd name="T10" fmla="*/ 7 w 57"/>
                <a:gd name="T11" fmla="*/ 88 h 97"/>
                <a:gd name="T12" fmla="*/ 2 w 57"/>
                <a:gd name="T13" fmla="*/ 78 h 97"/>
                <a:gd name="T14" fmla="*/ 0 w 57"/>
                <a:gd name="T15" fmla="*/ 65 h 97"/>
                <a:gd name="T16" fmla="*/ 0 w 57"/>
                <a:gd name="T17" fmla="*/ 56 h 97"/>
                <a:gd name="T18" fmla="*/ 7 w 57"/>
                <a:gd name="T19" fmla="*/ 33 h 97"/>
                <a:gd name="T20" fmla="*/ 29 w 57"/>
                <a:gd name="T21" fmla="*/ 25 h 97"/>
                <a:gd name="T22" fmla="*/ 37 w 57"/>
                <a:gd name="T23" fmla="*/ 25 h 97"/>
                <a:gd name="T24" fmla="*/ 45 w 57"/>
                <a:gd name="T25" fmla="*/ 26 h 97"/>
                <a:gd name="T26" fmla="*/ 45 w 57"/>
                <a:gd name="T27" fmla="*/ 2 h 97"/>
                <a:gd name="T28" fmla="*/ 46 w 57"/>
                <a:gd name="T29" fmla="*/ 1 h 97"/>
                <a:gd name="T30" fmla="*/ 47 w 57"/>
                <a:gd name="T31" fmla="*/ 0 h 97"/>
                <a:gd name="T32" fmla="*/ 54 w 57"/>
                <a:gd name="T33" fmla="*/ 0 h 97"/>
                <a:gd name="T34" fmla="*/ 56 w 57"/>
                <a:gd name="T35" fmla="*/ 1 h 97"/>
                <a:gd name="T36" fmla="*/ 57 w 57"/>
                <a:gd name="T37" fmla="*/ 2 h 97"/>
                <a:gd name="T38" fmla="*/ 57 w 57"/>
                <a:gd name="T39" fmla="*/ 91 h 97"/>
                <a:gd name="T40" fmla="*/ 56 w 57"/>
                <a:gd name="T41" fmla="*/ 93 h 97"/>
                <a:gd name="T42" fmla="*/ 45 w 57"/>
                <a:gd name="T43" fmla="*/ 35 h 97"/>
                <a:gd name="T44" fmla="*/ 37 w 57"/>
                <a:gd name="T45" fmla="*/ 35 h 97"/>
                <a:gd name="T46" fmla="*/ 29 w 57"/>
                <a:gd name="T47" fmla="*/ 35 h 97"/>
                <a:gd name="T48" fmla="*/ 16 w 57"/>
                <a:gd name="T49" fmla="*/ 40 h 97"/>
                <a:gd name="T50" fmla="*/ 12 w 57"/>
                <a:gd name="T51" fmla="*/ 56 h 97"/>
                <a:gd name="T52" fmla="*/ 12 w 57"/>
                <a:gd name="T53" fmla="*/ 65 h 97"/>
                <a:gd name="T54" fmla="*/ 16 w 57"/>
                <a:gd name="T55" fmla="*/ 81 h 97"/>
                <a:gd name="T56" fmla="*/ 29 w 57"/>
                <a:gd name="T57" fmla="*/ 87 h 97"/>
                <a:gd name="T58" fmla="*/ 37 w 57"/>
                <a:gd name="T59" fmla="*/ 86 h 97"/>
                <a:gd name="T60" fmla="*/ 45 w 57"/>
                <a:gd name="T61" fmla="*/ 86 h 97"/>
                <a:gd name="T62" fmla="*/ 45 w 57"/>
                <a:gd name="T63" fmla="*/ 3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" h="97">
                  <a:moveTo>
                    <a:pt x="56" y="93"/>
                  </a:moveTo>
                  <a:cubicBezTo>
                    <a:pt x="56" y="94"/>
                    <a:pt x="55" y="94"/>
                    <a:pt x="54" y="94"/>
                  </a:cubicBezTo>
                  <a:cubicBezTo>
                    <a:pt x="50" y="95"/>
                    <a:pt x="46" y="96"/>
                    <a:pt x="41" y="96"/>
                  </a:cubicBezTo>
                  <a:cubicBezTo>
                    <a:pt x="37" y="96"/>
                    <a:pt x="33" y="97"/>
                    <a:pt x="29" y="97"/>
                  </a:cubicBezTo>
                  <a:cubicBezTo>
                    <a:pt x="24" y="97"/>
                    <a:pt x="20" y="96"/>
                    <a:pt x="16" y="94"/>
                  </a:cubicBezTo>
                  <a:cubicBezTo>
                    <a:pt x="13" y="93"/>
                    <a:pt x="10" y="91"/>
                    <a:pt x="7" y="88"/>
                  </a:cubicBezTo>
                  <a:cubicBezTo>
                    <a:pt x="5" y="85"/>
                    <a:pt x="3" y="82"/>
                    <a:pt x="2" y="78"/>
                  </a:cubicBezTo>
                  <a:cubicBezTo>
                    <a:pt x="1" y="74"/>
                    <a:pt x="0" y="70"/>
                    <a:pt x="0" y="6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46"/>
                    <a:pt x="3" y="38"/>
                    <a:pt x="7" y="33"/>
                  </a:cubicBezTo>
                  <a:cubicBezTo>
                    <a:pt x="12" y="27"/>
                    <a:pt x="19" y="25"/>
                    <a:pt x="29" y="25"/>
                  </a:cubicBezTo>
                  <a:cubicBezTo>
                    <a:pt x="31" y="25"/>
                    <a:pt x="34" y="25"/>
                    <a:pt x="37" y="25"/>
                  </a:cubicBezTo>
                  <a:cubicBezTo>
                    <a:pt x="40" y="25"/>
                    <a:pt x="42" y="26"/>
                    <a:pt x="4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5" y="2"/>
                    <a:pt x="45" y="1"/>
                    <a:pt x="46" y="1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0"/>
                    <a:pt x="56" y="1"/>
                  </a:cubicBezTo>
                  <a:cubicBezTo>
                    <a:pt x="56" y="1"/>
                    <a:pt x="57" y="2"/>
                    <a:pt x="57" y="2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2"/>
                    <a:pt x="57" y="93"/>
                    <a:pt x="56" y="93"/>
                  </a:cubicBezTo>
                  <a:close/>
                  <a:moveTo>
                    <a:pt x="45" y="35"/>
                  </a:moveTo>
                  <a:cubicBezTo>
                    <a:pt x="43" y="35"/>
                    <a:pt x="40" y="35"/>
                    <a:pt x="37" y="35"/>
                  </a:cubicBezTo>
                  <a:cubicBezTo>
                    <a:pt x="34" y="35"/>
                    <a:pt x="31" y="35"/>
                    <a:pt x="29" y="35"/>
                  </a:cubicBezTo>
                  <a:cubicBezTo>
                    <a:pt x="23" y="35"/>
                    <a:pt x="18" y="36"/>
                    <a:pt x="16" y="40"/>
                  </a:cubicBezTo>
                  <a:cubicBezTo>
                    <a:pt x="13" y="44"/>
                    <a:pt x="12" y="49"/>
                    <a:pt x="12" y="56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2" y="72"/>
                    <a:pt x="13" y="77"/>
                    <a:pt x="16" y="81"/>
                  </a:cubicBezTo>
                  <a:cubicBezTo>
                    <a:pt x="18" y="85"/>
                    <a:pt x="23" y="87"/>
                    <a:pt x="29" y="87"/>
                  </a:cubicBezTo>
                  <a:cubicBezTo>
                    <a:pt x="32" y="87"/>
                    <a:pt x="34" y="87"/>
                    <a:pt x="37" y="86"/>
                  </a:cubicBezTo>
                  <a:cubicBezTo>
                    <a:pt x="40" y="86"/>
                    <a:pt x="43" y="86"/>
                    <a:pt x="45" y="86"/>
                  </a:cubicBezTo>
                  <a:lnTo>
                    <a:pt x="4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259">
              <a:extLst>
                <a:ext uri="{FF2B5EF4-FFF2-40B4-BE49-F238E27FC236}">
                  <a16:creationId xmlns:a16="http://schemas.microsoft.com/office/drawing/2014/main" xmlns="" id="{342D576C-DA7D-44C2-935C-E04E0014EC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-2298700"/>
              <a:ext cx="180975" cy="219075"/>
            </a:xfrm>
            <a:custGeom>
              <a:avLst/>
              <a:gdLst>
                <a:gd name="T0" fmla="*/ 57 w 60"/>
                <a:gd name="T1" fmla="*/ 39 h 72"/>
                <a:gd name="T2" fmla="*/ 12 w 60"/>
                <a:gd name="T3" fmla="*/ 39 h 72"/>
                <a:gd name="T4" fmla="*/ 12 w 60"/>
                <a:gd name="T5" fmla="*/ 41 h 72"/>
                <a:gd name="T6" fmla="*/ 17 w 60"/>
                <a:gd name="T7" fmla="*/ 57 h 72"/>
                <a:gd name="T8" fmla="*/ 31 w 60"/>
                <a:gd name="T9" fmla="*/ 62 h 72"/>
                <a:gd name="T10" fmla="*/ 43 w 60"/>
                <a:gd name="T11" fmla="*/ 61 h 72"/>
                <a:gd name="T12" fmla="*/ 55 w 60"/>
                <a:gd name="T13" fmla="*/ 60 h 72"/>
                <a:gd name="T14" fmla="*/ 55 w 60"/>
                <a:gd name="T15" fmla="*/ 60 h 72"/>
                <a:gd name="T16" fmla="*/ 57 w 60"/>
                <a:gd name="T17" fmla="*/ 61 h 72"/>
                <a:gd name="T18" fmla="*/ 57 w 60"/>
                <a:gd name="T19" fmla="*/ 62 h 72"/>
                <a:gd name="T20" fmla="*/ 57 w 60"/>
                <a:gd name="T21" fmla="*/ 66 h 72"/>
                <a:gd name="T22" fmla="*/ 57 w 60"/>
                <a:gd name="T23" fmla="*/ 68 h 72"/>
                <a:gd name="T24" fmla="*/ 55 w 60"/>
                <a:gd name="T25" fmla="*/ 69 h 72"/>
                <a:gd name="T26" fmla="*/ 43 w 60"/>
                <a:gd name="T27" fmla="*/ 71 h 72"/>
                <a:gd name="T28" fmla="*/ 31 w 60"/>
                <a:gd name="T29" fmla="*/ 72 h 72"/>
                <a:gd name="T30" fmla="*/ 20 w 60"/>
                <a:gd name="T31" fmla="*/ 70 h 72"/>
                <a:gd name="T32" fmla="*/ 10 w 60"/>
                <a:gd name="T33" fmla="*/ 65 h 72"/>
                <a:gd name="T34" fmla="*/ 3 w 60"/>
                <a:gd name="T35" fmla="*/ 56 h 72"/>
                <a:gd name="T36" fmla="*/ 0 w 60"/>
                <a:gd name="T37" fmla="*/ 41 h 72"/>
                <a:gd name="T38" fmla="*/ 0 w 60"/>
                <a:gd name="T39" fmla="*/ 29 h 72"/>
                <a:gd name="T40" fmla="*/ 8 w 60"/>
                <a:gd name="T41" fmla="*/ 8 h 72"/>
                <a:gd name="T42" fmla="*/ 30 w 60"/>
                <a:gd name="T43" fmla="*/ 0 h 72"/>
                <a:gd name="T44" fmla="*/ 43 w 60"/>
                <a:gd name="T45" fmla="*/ 2 h 72"/>
                <a:gd name="T46" fmla="*/ 52 w 60"/>
                <a:gd name="T47" fmla="*/ 8 h 72"/>
                <a:gd name="T48" fmla="*/ 58 w 60"/>
                <a:gd name="T49" fmla="*/ 17 h 72"/>
                <a:gd name="T50" fmla="*/ 60 w 60"/>
                <a:gd name="T51" fmla="*/ 29 h 72"/>
                <a:gd name="T52" fmla="*/ 60 w 60"/>
                <a:gd name="T53" fmla="*/ 36 h 72"/>
                <a:gd name="T54" fmla="*/ 57 w 60"/>
                <a:gd name="T55" fmla="*/ 39 h 72"/>
                <a:gd name="T56" fmla="*/ 48 w 60"/>
                <a:gd name="T57" fmla="*/ 29 h 72"/>
                <a:gd name="T58" fmla="*/ 43 w 60"/>
                <a:gd name="T59" fmla="*/ 14 h 72"/>
                <a:gd name="T60" fmla="*/ 30 w 60"/>
                <a:gd name="T61" fmla="*/ 10 h 72"/>
                <a:gd name="T62" fmla="*/ 17 w 60"/>
                <a:gd name="T63" fmla="*/ 14 h 72"/>
                <a:gd name="T64" fmla="*/ 12 w 60"/>
                <a:gd name="T65" fmla="*/ 29 h 72"/>
                <a:gd name="T66" fmla="*/ 12 w 60"/>
                <a:gd name="T67" fmla="*/ 31 h 72"/>
                <a:gd name="T68" fmla="*/ 48 w 60"/>
                <a:gd name="T69" fmla="*/ 31 h 72"/>
                <a:gd name="T70" fmla="*/ 48 w 60"/>
                <a:gd name="T71" fmla="*/ 2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72">
                  <a:moveTo>
                    <a:pt x="57" y="39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9"/>
                    <a:pt x="14" y="54"/>
                    <a:pt x="17" y="57"/>
                  </a:cubicBezTo>
                  <a:cubicBezTo>
                    <a:pt x="20" y="60"/>
                    <a:pt x="25" y="62"/>
                    <a:pt x="31" y="62"/>
                  </a:cubicBezTo>
                  <a:cubicBezTo>
                    <a:pt x="35" y="62"/>
                    <a:pt x="39" y="62"/>
                    <a:pt x="43" y="61"/>
                  </a:cubicBezTo>
                  <a:cubicBezTo>
                    <a:pt x="48" y="61"/>
                    <a:pt x="51" y="61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6" y="60"/>
                    <a:pt x="56" y="60"/>
                    <a:pt x="57" y="61"/>
                  </a:cubicBezTo>
                  <a:cubicBezTo>
                    <a:pt x="57" y="61"/>
                    <a:pt x="57" y="61"/>
                    <a:pt x="57" y="62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7" y="68"/>
                    <a:pt x="57" y="68"/>
                  </a:cubicBezTo>
                  <a:cubicBezTo>
                    <a:pt x="56" y="69"/>
                    <a:pt x="56" y="69"/>
                    <a:pt x="55" y="69"/>
                  </a:cubicBezTo>
                  <a:cubicBezTo>
                    <a:pt x="51" y="70"/>
                    <a:pt x="47" y="71"/>
                    <a:pt x="43" y="71"/>
                  </a:cubicBezTo>
                  <a:cubicBezTo>
                    <a:pt x="39" y="71"/>
                    <a:pt x="35" y="72"/>
                    <a:pt x="31" y="72"/>
                  </a:cubicBezTo>
                  <a:cubicBezTo>
                    <a:pt x="27" y="72"/>
                    <a:pt x="23" y="71"/>
                    <a:pt x="20" y="70"/>
                  </a:cubicBezTo>
                  <a:cubicBezTo>
                    <a:pt x="16" y="69"/>
                    <a:pt x="13" y="67"/>
                    <a:pt x="10" y="65"/>
                  </a:cubicBezTo>
                  <a:cubicBezTo>
                    <a:pt x="7" y="63"/>
                    <a:pt x="5" y="60"/>
                    <a:pt x="3" y="56"/>
                  </a:cubicBezTo>
                  <a:cubicBezTo>
                    <a:pt x="1" y="52"/>
                    <a:pt x="0" y="47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2"/>
                    <a:pt x="20" y="0"/>
                    <a:pt x="30" y="0"/>
                  </a:cubicBezTo>
                  <a:cubicBezTo>
                    <a:pt x="35" y="0"/>
                    <a:pt x="39" y="0"/>
                    <a:pt x="43" y="2"/>
                  </a:cubicBezTo>
                  <a:cubicBezTo>
                    <a:pt x="47" y="3"/>
                    <a:pt x="50" y="5"/>
                    <a:pt x="52" y="8"/>
                  </a:cubicBezTo>
                  <a:cubicBezTo>
                    <a:pt x="55" y="10"/>
                    <a:pt x="56" y="14"/>
                    <a:pt x="58" y="17"/>
                  </a:cubicBezTo>
                  <a:cubicBezTo>
                    <a:pt x="59" y="21"/>
                    <a:pt x="60" y="25"/>
                    <a:pt x="60" y="2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8"/>
                    <a:pt x="59" y="39"/>
                    <a:pt x="57" y="39"/>
                  </a:cubicBezTo>
                  <a:close/>
                  <a:moveTo>
                    <a:pt x="48" y="29"/>
                  </a:moveTo>
                  <a:cubicBezTo>
                    <a:pt x="48" y="22"/>
                    <a:pt x="46" y="17"/>
                    <a:pt x="43" y="14"/>
                  </a:cubicBezTo>
                  <a:cubicBezTo>
                    <a:pt x="40" y="11"/>
                    <a:pt x="36" y="10"/>
                    <a:pt x="30" y="10"/>
                  </a:cubicBezTo>
                  <a:cubicBezTo>
                    <a:pt x="24" y="10"/>
                    <a:pt x="20" y="11"/>
                    <a:pt x="17" y="14"/>
                  </a:cubicBezTo>
                  <a:cubicBezTo>
                    <a:pt x="14" y="18"/>
                    <a:pt x="12" y="23"/>
                    <a:pt x="12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260">
              <a:extLst>
                <a:ext uri="{FF2B5EF4-FFF2-40B4-BE49-F238E27FC236}">
                  <a16:creationId xmlns:a16="http://schemas.microsoft.com/office/drawing/2014/main" xmlns="" id="{99DF15AA-C9D1-4CA2-9AEA-7581D335B3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5738" y="-2298700"/>
              <a:ext cx="147637" cy="219075"/>
            </a:xfrm>
            <a:custGeom>
              <a:avLst/>
              <a:gdLst>
                <a:gd name="T0" fmla="*/ 49 w 49"/>
                <a:gd name="T1" fmla="*/ 53 h 72"/>
                <a:gd name="T2" fmla="*/ 42 w 49"/>
                <a:gd name="T3" fmla="*/ 67 h 72"/>
                <a:gd name="T4" fmla="*/ 24 w 49"/>
                <a:gd name="T5" fmla="*/ 72 h 72"/>
                <a:gd name="T6" fmla="*/ 20 w 49"/>
                <a:gd name="T7" fmla="*/ 71 h 72"/>
                <a:gd name="T8" fmla="*/ 14 w 49"/>
                <a:gd name="T9" fmla="*/ 71 h 72"/>
                <a:gd name="T10" fmla="*/ 8 w 49"/>
                <a:gd name="T11" fmla="*/ 70 h 72"/>
                <a:gd name="T12" fmla="*/ 3 w 49"/>
                <a:gd name="T13" fmla="*/ 70 h 72"/>
                <a:gd name="T14" fmla="*/ 0 w 49"/>
                <a:gd name="T15" fmla="*/ 67 h 72"/>
                <a:gd name="T16" fmla="*/ 0 w 49"/>
                <a:gd name="T17" fmla="*/ 63 h 72"/>
                <a:gd name="T18" fmla="*/ 1 w 49"/>
                <a:gd name="T19" fmla="*/ 61 h 72"/>
                <a:gd name="T20" fmla="*/ 3 w 49"/>
                <a:gd name="T21" fmla="*/ 61 h 72"/>
                <a:gd name="T22" fmla="*/ 3 w 49"/>
                <a:gd name="T23" fmla="*/ 61 h 72"/>
                <a:gd name="T24" fmla="*/ 8 w 49"/>
                <a:gd name="T25" fmla="*/ 61 h 72"/>
                <a:gd name="T26" fmla="*/ 14 w 49"/>
                <a:gd name="T27" fmla="*/ 62 h 72"/>
                <a:gd name="T28" fmla="*/ 20 w 49"/>
                <a:gd name="T29" fmla="*/ 62 h 72"/>
                <a:gd name="T30" fmla="*/ 24 w 49"/>
                <a:gd name="T31" fmla="*/ 62 h 72"/>
                <a:gd name="T32" fmla="*/ 34 w 49"/>
                <a:gd name="T33" fmla="*/ 60 h 72"/>
                <a:gd name="T34" fmla="*/ 37 w 49"/>
                <a:gd name="T35" fmla="*/ 53 h 72"/>
                <a:gd name="T36" fmla="*/ 35 w 49"/>
                <a:gd name="T37" fmla="*/ 48 h 72"/>
                <a:gd name="T38" fmla="*/ 27 w 49"/>
                <a:gd name="T39" fmla="*/ 42 h 72"/>
                <a:gd name="T40" fmla="*/ 14 w 49"/>
                <a:gd name="T41" fmla="*/ 35 h 72"/>
                <a:gd name="T42" fmla="*/ 4 w 49"/>
                <a:gd name="T43" fmla="*/ 27 h 72"/>
                <a:gd name="T44" fmla="*/ 0 w 49"/>
                <a:gd name="T45" fmla="*/ 17 h 72"/>
                <a:gd name="T46" fmla="*/ 2 w 49"/>
                <a:gd name="T47" fmla="*/ 8 h 72"/>
                <a:gd name="T48" fmla="*/ 7 w 49"/>
                <a:gd name="T49" fmla="*/ 3 h 72"/>
                <a:gd name="T50" fmla="*/ 15 w 49"/>
                <a:gd name="T51" fmla="*/ 0 h 72"/>
                <a:gd name="T52" fmla="*/ 24 w 49"/>
                <a:gd name="T53" fmla="*/ 0 h 72"/>
                <a:gd name="T54" fmla="*/ 35 w 49"/>
                <a:gd name="T55" fmla="*/ 0 h 72"/>
                <a:gd name="T56" fmla="*/ 45 w 49"/>
                <a:gd name="T57" fmla="*/ 1 h 72"/>
                <a:gd name="T58" fmla="*/ 48 w 49"/>
                <a:gd name="T59" fmla="*/ 4 h 72"/>
                <a:gd name="T60" fmla="*/ 48 w 49"/>
                <a:gd name="T61" fmla="*/ 8 h 72"/>
                <a:gd name="T62" fmla="*/ 45 w 49"/>
                <a:gd name="T63" fmla="*/ 10 h 72"/>
                <a:gd name="T64" fmla="*/ 45 w 49"/>
                <a:gd name="T65" fmla="*/ 10 h 72"/>
                <a:gd name="T66" fmla="*/ 36 w 49"/>
                <a:gd name="T67" fmla="*/ 10 h 72"/>
                <a:gd name="T68" fmla="*/ 24 w 49"/>
                <a:gd name="T69" fmla="*/ 9 h 72"/>
                <a:gd name="T70" fmla="*/ 15 w 49"/>
                <a:gd name="T71" fmla="*/ 11 h 72"/>
                <a:gd name="T72" fmla="*/ 12 w 49"/>
                <a:gd name="T73" fmla="*/ 17 h 72"/>
                <a:gd name="T74" fmla="*/ 14 w 49"/>
                <a:gd name="T75" fmla="*/ 22 h 72"/>
                <a:gd name="T76" fmla="*/ 21 w 49"/>
                <a:gd name="T77" fmla="*/ 26 h 72"/>
                <a:gd name="T78" fmla="*/ 34 w 49"/>
                <a:gd name="T79" fmla="*/ 34 h 72"/>
                <a:gd name="T80" fmla="*/ 46 w 49"/>
                <a:gd name="T81" fmla="*/ 43 h 72"/>
                <a:gd name="T82" fmla="*/ 49 w 49"/>
                <a:gd name="T83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72">
                  <a:moveTo>
                    <a:pt x="49" y="53"/>
                  </a:moveTo>
                  <a:cubicBezTo>
                    <a:pt x="49" y="59"/>
                    <a:pt x="47" y="64"/>
                    <a:pt x="42" y="67"/>
                  </a:cubicBezTo>
                  <a:cubicBezTo>
                    <a:pt x="38" y="70"/>
                    <a:pt x="32" y="72"/>
                    <a:pt x="24" y="72"/>
                  </a:cubicBezTo>
                  <a:cubicBezTo>
                    <a:pt x="23" y="72"/>
                    <a:pt x="21" y="71"/>
                    <a:pt x="20" y="71"/>
                  </a:cubicBezTo>
                  <a:cubicBezTo>
                    <a:pt x="18" y="71"/>
                    <a:pt x="16" y="71"/>
                    <a:pt x="14" y="71"/>
                  </a:cubicBezTo>
                  <a:cubicBezTo>
                    <a:pt x="12" y="71"/>
                    <a:pt x="10" y="71"/>
                    <a:pt x="8" y="70"/>
                  </a:cubicBezTo>
                  <a:cubicBezTo>
                    <a:pt x="6" y="70"/>
                    <a:pt x="5" y="70"/>
                    <a:pt x="3" y="70"/>
                  </a:cubicBezTo>
                  <a:cubicBezTo>
                    <a:pt x="1" y="69"/>
                    <a:pt x="0" y="68"/>
                    <a:pt x="0" y="67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1" y="61"/>
                  </a:cubicBezTo>
                  <a:cubicBezTo>
                    <a:pt x="1" y="61"/>
                    <a:pt x="2" y="61"/>
                    <a:pt x="3" y="61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5" y="61"/>
                    <a:pt x="6" y="61"/>
                    <a:pt x="8" y="61"/>
                  </a:cubicBezTo>
                  <a:cubicBezTo>
                    <a:pt x="10" y="61"/>
                    <a:pt x="12" y="62"/>
                    <a:pt x="14" y="62"/>
                  </a:cubicBezTo>
                  <a:cubicBezTo>
                    <a:pt x="16" y="62"/>
                    <a:pt x="18" y="62"/>
                    <a:pt x="20" y="62"/>
                  </a:cubicBezTo>
                  <a:cubicBezTo>
                    <a:pt x="21" y="62"/>
                    <a:pt x="23" y="62"/>
                    <a:pt x="24" y="62"/>
                  </a:cubicBezTo>
                  <a:cubicBezTo>
                    <a:pt x="28" y="62"/>
                    <a:pt x="32" y="61"/>
                    <a:pt x="34" y="60"/>
                  </a:cubicBezTo>
                  <a:cubicBezTo>
                    <a:pt x="36" y="59"/>
                    <a:pt x="37" y="57"/>
                    <a:pt x="37" y="53"/>
                  </a:cubicBezTo>
                  <a:cubicBezTo>
                    <a:pt x="37" y="51"/>
                    <a:pt x="37" y="49"/>
                    <a:pt x="35" y="48"/>
                  </a:cubicBezTo>
                  <a:cubicBezTo>
                    <a:pt x="34" y="47"/>
                    <a:pt x="31" y="45"/>
                    <a:pt x="27" y="42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0" y="32"/>
                    <a:pt x="6" y="30"/>
                    <a:pt x="4" y="27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5" y="5"/>
                    <a:pt x="7" y="3"/>
                  </a:cubicBezTo>
                  <a:cubicBezTo>
                    <a:pt x="9" y="2"/>
                    <a:pt x="12" y="1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8" y="0"/>
                    <a:pt x="32" y="0"/>
                    <a:pt x="35" y="0"/>
                  </a:cubicBezTo>
                  <a:cubicBezTo>
                    <a:pt x="39" y="0"/>
                    <a:pt x="42" y="1"/>
                    <a:pt x="45" y="1"/>
                  </a:cubicBezTo>
                  <a:cubicBezTo>
                    <a:pt x="47" y="2"/>
                    <a:pt x="48" y="2"/>
                    <a:pt x="48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10"/>
                    <a:pt x="47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3" y="10"/>
                    <a:pt x="40" y="10"/>
                    <a:pt x="36" y="10"/>
                  </a:cubicBezTo>
                  <a:cubicBezTo>
                    <a:pt x="32" y="9"/>
                    <a:pt x="28" y="9"/>
                    <a:pt x="24" y="9"/>
                  </a:cubicBezTo>
                  <a:cubicBezTo>
                    <a:pt x="21" y="9"/>
                    <a:pt x="18" y="10"/>
                    <a:pt x="15" y="11"/>
                  </a:cubicBezTo>
                  <a:cubicBezTo>
                    <a:pt x="13" y="11"/>
                    <a:pt x="12" y="13"/>
                    <a:pt x="12" y="17"/>
                  </a:cubicBezTo>
                  <a:cubicBezTo>
                    <a:pt x="12" y="19"/>
                    <a:pt x="13" y="20"/>
                    <a:pt x="14" y="22"/>
                  </a:cubicBezTo>
                  <a:cubicBezTo>
                    <a:pt x="16" y="23"/>
                    <a:pt x="18" y="25"/>
                    <a:pt x="21" y="26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7"/>
                    <a:pt x="44" y="40"/>
                    <a:pt x="46" y="43"/>
                  </a:cubicBezTo>
                  <a:cubicBezTo>
                    <a:pt x="48" y="46"/>
                    <a:pt x="49" y="49"/>
                    <a:pt x="49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261">
              <a:extLst>
                <a:ext uri="{FF2B5EF4-FFF2-40B4-BE49-F238E27FC236}">
                  <a16:creationId xmlns:a16="http://schemas.microsoft.com/office/drawing/2014/main" xmlns="" id="{0302B77C-CA7F-4E16-8609-8C3443146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075" y="-2116138"/>
              <a:ext cx="1651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262">
              <a:extLst>
                <a:ext uri="{FF2B5EF4-FFF2-40B4-BE49-F238E27FC236}">
                  <a16:creationId xmlns:a16="http://schemas.microsoft.com/office/drawing/2014/main" xmlns="" id="{7962BEA8-8CE2-4E19-AC59-9F2811A57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-2374900"/>
              <a:ext cx="168275" cy="292100"/>
            </a:xfrm>
            <a:custGeom>
              <a:avLst/>
              <a:gdLst>
                <a:gd name="T0" fmla="*/ 7 w 56"/>
                <a:gd name="T1" fmla="*/ 5 h 96"/>
                <a:gd name="T2" fmla="*/ 30 w 56"/>
                <a:gd name="T3" fmla="*/ 0 h 96"/>
                <a:gd name="T4" fmla="*/ 41 w 56"/>
                <a:gd name="T5" fmla="*/ 0 h 96"/>
                <a:gd name="T6" fmla="*/ 52 w 56"/>
                <a:gd name="T7" fmla="*/ 2 h 96"/>
                <a:gd name="T8" fmla="*/ 54 w 56"/>
                <a:gd name="T9" fmla="*/ 3 h 96"/>
                <a:gd name="T10" fmla="*/ 54 w 56"/>
                <a:gd name="T11" fmla="*/ 5 h 96"/>
                <a:gd name="T12" fmla="*/ 54 w 56"/>
                <a:gd name="T13" fmla="*/ 9 h 96"/>
                <a:gd name="T14" fmla="*/ 52 w 56"/>
                <a:gd name="T15" fmla="*/ 12 h 96"/>
                <a:gd name="T16" fmla="*/ 52 w 56"/>
                <a:gd name="T17" fmla="*/ 12 h 96"/>
                <a:gd name="T18" fmla="*/ 41 w 56"/>
                <a:gd name="T19" fmla="*/ 10 h 96"/>
                <a:gd name="T20" fmla="*/ 30 w 56"/>
                <a:gd name="T21" fmla="*/ 10 h 96"/>
                <a:gd name="T22" fmla="*/ 15 w 56"/>
                <a:gd name="T23" fmla="*/ 13 h 96"/>
                <a:gd name="T24" fmla="*/ 11 w 56"/>
                <a:gd name="T25" fmla="*/ 23 h 96"/>
                <a:gd name="T26" fmla="*/ 11 w 56"/>
                <a:gd name="T27" fmla="*/ 28 h 96"/>
                <a:gd name="T28" fmla="*/ 13 w 56"/>
                <a:gd name="T29" fmla="*/ 32 h 96"/>
                <a:gd name="T30" fmla="*/ 17 w 56"/>
                <a:gd name="T31" fmla="*/ 36 h 96"/>
                <a:gd name="T32" fmla="*/ 24 w 56"/>
                <a:gd name="T33" fmla="*/ 41 h 96"/>
                <a:gd name="T34" fmla="*/ 36 w 56"/>
                <a:gd name="T35" fmla="*/ 49 h 96"/>
                <a:gd name="T36" fmla="*/ 51 w 56"/>
                <a:gd name="T37" fmla="*/ 65 h 96"/>
                <a:gd name="T38" fmla="*/ 56 w 56"/>
                <a:gd name="T39" fmla="*/ 83 h 96"/>
                <a:gd name="T40" fmla="*/ 56 w 56"/>
                <a:gd name="T41" fmla="*/ 93 h 96"/>
                <a:gd name="T42" fmla="*/ 55 w 56"/>
                <a:gd name="T43" fmla="*/ 95 h 96"/>
                <a:gd name="T44" fmla="*/ 53 w 56"/>
                <a:gd name="T45" fmla="*/ 96 h 96"/>
                <a:gd name="T46" fmla="*/ 3 w 56"/>
                <a:gd name="T47" fmla="*/ 96 h 96"/>
                <a:gd name="T48" fmla="*/ 2 w 56"/>
                <a:gd name="T49" fmla="*/ 95 h 96"/>
                <a:gd name="T50" fmla="*/ 1 w 56"/>
                <a:gd name="T51" fmla="*/ 93 h 96"/>
                <a:gd name="T52" fmla="*/ 1 w 56"/>
                <a:gd name="T53" fmla="*/ 88 h 96"/>
                <a:gd name="T54" fmla="*/ 2 w 56"/>
                <a:gd name="T55" fmla="*/ 86 h 96"/>
                <a:gd name="T56" fmla="*/ 3 w 56"/>
                <a:gd name="T57" fmla="*/ 85 h 96"/>
                <a:gd name="T58" fmla="*/ 46 w 56"/>
                <a:gd name="T59" fmla="*/ 85 h 96"/>
                <a:gd name="T60" fmla="*/ 46 w 56"/>
                <a:gd name="T61" fmla="*/ 83 h 96"/>
                <a:gd name="T62" fmla="*/ 45 w 56"/>
                <a:gd name="T63" fmla="*/ 75 h 96"/>
                <a:gd name="T64" fmla="*/ 42 w 56"/>
                <a:gd name="T65" fmla="*/ 69 h 96"/>
                <a:gd name="T66" fmla="*/ 37 w 56"/>
                <a:gd name="T67" fmla="*/ 62 h 96"/>
                <a:gd name="T68" fmla="*/ 28 w 56"/>
                <a:gd name="T69" fmla="*/ 56 h 96"/>
                <a:gd name="T70" fmla="*/ 16 w 56"/>
                <a:gd name="T71" fmla="*/ 47 h 96"/>
                <a:gd name="T72" fmla="*/ 3 w 56"/>
                <a:gd name="T73" fmla="*/ 36 h 96"/>
                <a:gd name="T74" fmla="*/ 0 w 56"/>
                <a:gd name="T75" fmla="*/ 23 h 96"/>
                <a:gd name="T76" fmla="*/ 7 w 56"/>
                <a:gd name="T77" fmla="*/ 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6" h="96">
                  <a:moveTo>
                    <a:pt x="7" y="5"/>
                  </a:moveTo>
                  <a:cubicBezTo>
                    <a:pt x="12" y="2"/>
                    <a:pt x="19" y="0"/>
                    <a:pt x="30" y="0"/>
                  </a:cubicBezTo>
                  <a:cubicBezTo>
                    <a:pt x="33" y="0"/>
                    <a:pt x="37" y="0"/>
                    <a:pt x="41" y="0"/>
                  </a:cubicBezTo>
                  <a:cubicBezTo>
                    <a:pt x="45" y="1"/>
                    <a:pt x="49" y="1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4" y="3"/>
                    <a:pt x="54" y="4"/>
                    <a:pt x="54" y="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11"/>
                    <a:pt x="54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1"/>
                    <a:pt x="45" y="11"/>
                    <a:pt x="41" y="10"/>
                  </a:cubicBezTo>
                  <a:cubicBezTo>
                    <a:pt x="37" y="10"/>
                    <a:pt x="33" y="10"/>
                    <a:pt x="30" y="10"/>
                  </a:cubicBezTo>
                  <a:cubicBezTo>
                    <a:pt x="23" y="10"/>
                    <a:pt x="18" y="11"/>
                    <a:pt x="15" y="13"/>
                  </a:cubicBezTo>
                  <a:cubicBezTo>
                    <a:pt x="12" y="15"/>
                    <a:pt x="11" y="18"/>
                    <a:pt x="11" y="23"/>
                  </a:cubicBezTo>
                  <a:cubicBezTo>
                    <a:pt x="11" y="25"/>
                    <a:pt x="11" y="26"/>
                    <a:pt x="11" y="28"/>
                  </a:cubicBezTo>
                  <a:cubicBezTo>
                    <a:pt x="12" y="29"/>
                    <a:pt x="12" y="31"/>
                    <a:pt x="13" y="32"/>
                  </a:cubicBezTo>
                  <a:cubicBezTo>
                    <a:pt x="14" y="33"/>
                    <a:pt x="16" y="35"/>
                    <a:pt x="17" y="36"/>
                  </a:cubicBezTo>
                  <a:cubicBezTo>
                    <a:pt x="19" y="37"/>
                    <a:pt x="21" y="39"/>
                    <a:pt x="24" y="41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43" y="54"/>
                    <a:pt x="48" y="59"/>
                    <a:pt x="51" y="65"/>
                  </a:cubicBezTo>
                  <a:cubicBezTo>
                    <a:pt x="54" y="70"/>
                    <a:pt x="56" y="76"/>
                    <a:pt x="56" y="8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94"/>
                    <a:pt x="56" y="94"/>
                    <a:pt x="55" y="95"/>
                  </a:cubicBezTo>
                  <a:cubicBezTo>
                    <a:pt x="55" y="95"/>
                    <a:pt x="54" y="96"/>
                    <a:pt x="53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2" y="95"/>
                    <a:pt x="2" y="95"/>
                  </a:cubicBezTo>
                  <a:cubicBezTo>
                    <a:pt x="1" y="94"/>
                    <a:pt x="1" y="94"/>
                    <a:pt x="1" y="93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7"/>
                    <a:pt x="1" y="86"/>
                    <a:pt x="2" y="86"/>
                  </a:cubicBezTo>
                  <a:cubicBezTo>
                    <a:pt x="2" y="86"/>
                    <a:pt x="3" y="85"/>
                    <a:pt x="3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0"/>
                    <a:pt x="46" y="77"/>
                    <a:pt x="45" y="75"/>
                  </a:cubicBezTo>
                  <a:cubicBezTo>
                    <a:pt x="44" y="73"/>
                    <a:pt x="44" y="71"/>
                    <a:pt x="42" y="69"/>
                  </a:cubicBezTo>
                  <a:cubicBezTo>
                    <a:pt x="41" y="66"/>
                    <a:pt x="39" y="64"/>
                    <a:pt x="37" y="62"/>
                  </a:cubicBezTo>
                  <a:cubicBezTo>
                    <a:pt x="35" y="60"/>
                    <a:pt x="32" y="58"/>
                    <a:pt x="28" y="5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0" y="43"/>
                    <a:pt x="6" y="39"/>
                    <a:pt x="3" y="36"/>
                  </a:cubicBezTo>
                  <a:cubicBezTo>
                    <a:pt x="1" y="32"/>
                    <a:pt x="0" y="28"/>
                    <a:pt x="0" y="23"/>
                  </a:cubicBezTo>
                  <a:cubicBezTo>
                    <a:pt x="0" y="15"/>
                    <a:pt x="2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xmlns="" id="{96681360-99F0-411F-872E-D08276548030}"/>
              </a:ext>
            </a:extLst>
          </p:cNvPr>
          <p:cNvGrpSpPr/>
          <p:nvPr/>
        </p:nvGrpSpPr>
        <p:grpSpPr>
          <a:xfrm>
            <a:off x="541278" y="602607"/>
            <a:ext cx="8146884" cy="3272081"/>
            <a:chOff x="500751" y="632830"/>
            <a:chExt cx="8146884" cy="327208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673714BC-1D6D-47E8-BDBC-A4EE1D7C9B24}"/>
                </a:ext>
              </a:extLst>
            </p:cNvPr>
            <p:cNvSpPr/>
            <p:nvPr/>
          </p:nvSpPr>
          <p:spPr>
            <a:xfrm>
              <a:off x="1274474" y="632830"/>
              <a:ext cx="5175290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b="1" dirty="0" smtClean="0">
                  <a:solidFill>
                    <a:srgbClr val="083D65"/>
                  </a:solidFill>
                  <a:latin typeface="Segoe UI" panose="020B0502040204020203" pitchFamily="34" charset="0"/>
                  <a:ea typeface="Open Sans" panose="020B0606030504020204" pitchFamily="34" charset="0"/>
                  <a:cs typeface="Segoe UI" panose="020B0502040204020203" pitchFamily="34" charset="0"/>
                </a:rPr>
                <a:t>Data Structures Used</a:t>
              </a:r>
              <a:endPara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xmlns="" id="{31FD8C54-4C3F-44EA-9673-BD480EC120A6}"/>
                </a:ext>
              </a:extLst>
            </p:cNvPr>
            <p:cNvGrpSpPr/>
            <p:nvPr/>
          </p:nvGrpSpPr>
          <p:grpSpPr>
            <a:xfrm>
              <a:off x="500751" y="1468829"/>
              <a:ext cx="8146884" cy="2436082"/>
              <a:chOff x="536434" y="1308048"/>
              <a:chExt cx="8146884" cy="2436082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xmlns="" id="{9879E702-100F-49F1-9D79-29CAA7D06576}"/>
                  </a:ext>
                </a:extLst>
              </p:cNvPr>
              <p:cNvSpPr txBox="1"/>
              <p:nvPr/>
            </p:nvSpPr>
            <p:spPr>
              <a:xfrm>
                <a:off x="8054785" y="3497908"/>
                <a:ext cx="628533" cy="24622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after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5BC30E7C-5C96-4416-A4EC-46663B83EDE4}"/>
                  </a:ext>
                </a:extLst>
              </p:cNvPr>
              <p:cNvSpPr/>
              <p:nvPr/>
            </p:nvSpPr>
            <p:spPr>
              <a:xfrm>
                <a:off x="536434" y="1308048"/>
                <a:ext cx="1050338" cy="2769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83D65"/>
                  </a:solidFill>
                  <a:effectLst/>
                  <a:uLnTx/>
                  <a:uFillTx/>
                  <a:latin typeface="Segoe UI" panose="020B0502040204020203" pitchFamily="34" charset="0"/>
                  <a:ea typeface="Open Sans" panose="020B0606030504020204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xmlns="" id="{24A8F3DC-D1FA-49B5-AE50-458D87DB47F2}"/>
              </a:ext>
            </a:extLst>
          </p:cNvPr>
          <p:cNvSpPr/>
          <p:nvPr/>
        </p:nvSpPr>
        <p:spPr>
          <a:xfrm>
            <a:off x="1315001" y="1435274"/>
            <a:ext cx="1091333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Singly Linked List-	</a:t>
            </a:r>
            <a:r>
              <a:rPr lang="en-US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r>
              <a:rPr lang="en-US" sz="1600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To  store Documents as a node</a:t>
            </a:r>
            <a:r>
              <a:rPr lang="en-US" sz="1600" b="1" dirty="0" smtClean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endParaRPr lang="en-US" b="1" dirty="0" smtClean="0">
              <a:solidFill>
                <a:srgbClr val="083D65"/>
              </a:solidFill>
              <a:latin typeface="Arial" pitchFamily="34" charset="0"/>
              <a:ea typeface="Open Sans" panose="020B0606030504020204" pitchFamily="34" charset="0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r>
              <a:rPr kumimoji="0" lang="en-US" sz="1600" i="0" u="none" strike="noStrike" kern="1200" cap="none" spc="0" normalizeH="0" noProof="0" dirty="0" smtClean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.</a:t>
            </a:r>
            <a:r>
              <a:rPr kumimoji="0" lang="en-US" sz="1600" i="0" u="none" strike="noStrike" kern="1200" cap="none" spc="0" normalizeH="0" baseline="0" noProof="0" dirty="0" smtClean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Arial" pitchFamily="34" charset="0"/>
              <a:ea typeface="Open Sans" panose="020B0606030504020204" pitchFamily="34" charset="0"/>
              <a:cs typeface="Arial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24A8F3DC-D1FA-49B5-AE50-458D87DB47F2}"/>
              </a:ext>
            </a:extLst>
          </p:cNvPr>
          <p:cNvSpPr/>
          <p:nvPr/>
        </p:nvSpPr>
        <p:spPr>
          <a:xfrm>
            <a:off x="1315001" y="2313482"/>
            <a:ext cx="10728464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Doubly Circularly Linked  List	</a:t>
            </a:r>
            <a:r>
              <a:rPr lang="en-US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r>
              <a:rPr lang="en-US" sz="1600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To store words from documents as a node</a:t>
            </a:r>
            <a:r>
              <a:rPr lang="en-US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endParaRPr lang="en-US" b="1" dirty="0" smtClean="0">
              <a:solidFill>
                <a:srgbClr val="083D65"/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Arial" pitchFamily="34" charset="0"/>
              <a:ea typeface="Open Sans" panose="020B0606030504020204" pitchFamily="34" charset="0"/>
              <a:cs typeface="Arial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xmlns="" id="{24A8F3DC-D1FA-49B5-AE50-458D87DB47F2}"/>
              </a:ext>
            </a:extLst>
          </p:cNvPr>
          <p:cNvSpPr/>
          <p:nvPr/>
        </p:nvSpPr>
        <p:spPr>
          <a:xfrm>
            <a:off x="1315001" y="3197579"/>
            <a:ext cx="108501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b="1" noProof="0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Queue	</a:t>
            </a:r>
            <a:r>
              <a:rPr lang="en-US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r>
              <a:rPr lang="en-US" sz="1600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To store words taken from user</a:t>
            </a:r>
            <a:r>
              <a:rPr lang="en-US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endParaRPr lang="en-US" b="1" noProof="0" dirty="0" smtClean="0">
              <a:solidFill>
                <a:srgbClr val="083D65"/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Arial" pitchFamily="34" charset="0"/>
              <a:ea typeface="Open Sans" panose="020B0606030504020204" pitchFamily="34" charset="0"/>
              <a:cs typeface="Arial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xmlns="" id="{24A8F3DC-D1FA-49B5-AE50-458D87DB47F2}"/>
              </a:ext>
            </a:extLst>
          </p:cNvPr>
          <p:cNvSpPr/>
          <p:nvPr/>
        </p:nvSpPr>
        <p:spPr>
          <a:xfrm>
            <a:off x="1315001" y="4029406"/>
            <a:ext cx="11037333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b="1" noProof="0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Heap	</a:t>
            </a:r>
            <a:r>
              <a:rPr lang="en-US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r>
              <a:rPr lang="en-US" sz="1600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To Arrange documents according to relevance</a:t>
            </a:r>
            <a:endParaRPr lang="en-US" sz="1600" b="1" noProof="0" dirty="0" smtClean="0">
              <a:solidFill>
                <a:srgbClr val="083D65"/>
              </a:solidFill>
              <a:latin typeface="Arial" pitchFamily="34" charset="0"/>
              <a:ea typeface="Open Sans" panose="020B0606030504020204" pitchFamily="34" charset="0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xmlns="" id="{24A8F3DC-D1FA-49B5-AE50-458D87DB47F2}"/>
              </a:ext>
            </a:extLst>
          </p:cNvPr>
          <p:cNvSpPr/>
          <p:nvPr/>
        </p:nvSpPr>
        <p:spPr>
          <a:xfrm>
            <a:off x="1315001" y="4954136"/>
            <a:ext cx="11037333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b="1" noProof="0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Array	</a:t>
            </a:r>
            <a:r>
              <a:rPr lang="en-US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r>
              <a:rPr lang="en-US" sz="1600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To Store split words from user input</a:t>
            </a:r>
            <a:r>
              <a:rPr lang="en-US" b="1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endParaRPr lang="en-US" b="1" noProof="0" dirty="0" smtClean="0">
              <a:solidFill>
                <a:srgbClr val="083D65"/>
              </a:solidFill>
              <a:latin typeface="Arial" pitchFamily="34" charset="0"/>
              <a:ea typeface="Open Sans" panose="020B0606030504020204" pitchFamily="34" charset="0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344237" y="652019"/>
            <a:ext cx="393615" cy="393615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9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Rectangle 269"/>
          <p:cNvSpPr/>
          <p:nvPr/>
        </p:nvSpPr>
        <p:spPr>
          <a:xfrm>
            <a:off x="716985" y="6152827"/>
            <a:ext cx="247473" cy="7312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/>
          <p:cNvSpPr/>
          <p:nvPr/>
        </p:nvSpPr>
        <p:spPr>
          <a:xfrm>
            <a:off x="721929" y="0"/>
            <a:ext cx="247473" cy="4357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90446" y="6419952"/>
            <a:ext cx="84920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>
                <a:solidFill>
                  <a:srgbClr val="22336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Your logo</a:t>
            </a:r>
          </a:p>
        </p:txBody>
      </p:sp>
      <p:sp>
        <p:nvSpPr>
          <p:cNvPr id="6" name="Oval 5"/>
          <p:cNvSpPr/>
          <p:nvPr/>
        </p:nvSpPr>
        <p:spPr>
          <a:xfrm>
            <a:off x="11593461" y="6299714"/>
            <a:ext cx="486697" cy="486697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7</a:t>
            </a:r>
          </a:p>
        </p:txBody>
      </p:sp>
      <p:grpSp>
        <p:nvGrpSpPr>
          <p:cNvPr id="7" name="Group 6"/>
          <p:cNvGrpSpPr/>
          <p:nvPr/>
        </p:nvGrpSpPr>
        <p:grpSpPr>
          <a:xfrm flipV="1">
            <a:off x="5632595" y="6476518"/>
            <a:ext cx="926810" cy="133088"/>
            <a:chOff x="2496115" y="5556500"/>
            <a:chExt cx="3648413" cy="523902"/>
          </a:xfrm>
        </p:grpSpPr>
        <p:grpSp>
          <p:nvGrpSpPr>
            <p:cNvPr id="8" name="Group 7"/>
            <p:cNvGrpSpPr/>
            <p:nvPr/>
          </p:nvGrpSpPr>
          <p:grpSpPr>
            <a:xfrm>
              <a:off x="4492892" y="5556500"/>
              <a:ext cx="1651636" cy="523901"/>
              <a:chOff x="1198578" y="4053480"/>
              <a:chExt cx="2051815" cy="650839"/>
            </a:xfrm>
            <a:solidFill>
              <a:srgbClr val="223362"/>
            </a:solidFill>
          </p:grpSpPr>
          <p:sp>
            <p:nvSpPr>
              <p:cNvPr id="13" name="Oval 12"/>
              <p:cNvSpPr/>
              <p:nvPr/>
            </p:nvSpPr>
            <p:spPr>
              <a:xfrm>
                <a:off x="2601579" y="4055505"/>
                <a:ext cx="648814" cy="64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1523997" y="4053480"/>
                <a:ext cx="1403000" cy="65083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1198578" y="4053480"/>
                <a:ext cx="650838" cy="65083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2496115" y="5556501"/>
              <a:ext cx="1651636" cy="523901"/>
              <a:chOff x="1198578" y="4053480"/>
              <a:chExt cx="2051815" cy="650839"/>
            </a:xfrm>
          </p:grpSpPr>
          <p:sp>
            <p:nvSpPr>
              <p:cNvPr id="10" name="Oval 9"/>
              <p:cNvSpPr/>
              <p:nvPr/>
            </p:nvSpPr>
            <p:spPr>
              <a:xfrm>
                <a:off x="2601579" y="4055505"/>
                <a:ext cx="648814" cy="648814"/>
              </a:xfrm>
              <a:prstGeom prst="ellipse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1523997" y="4053480"/>
                <a:ext cx="1403000" cy="650838"/>
              </a:xfrm>
              <a:prstGeom prst="rect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1198578" y="4053480"/>
                <a:ext cx="650838" cy="650838"/>
              </a:xfrm>
              <a:prstGeom prst="ellipse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" name="TextBox 15"/>
          <p:cNvSpPr txBox="1"/>
          <p:nvPr/>
        </p:nvSpPr>
        <p:spPr>
          <a:xfrm>
            <a:off x="1350626" y="421544"/>
            <a:ext cx="204793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dirty="0" smtClean="0">
                <a:solidFill>
                  <a:srgbClr val="22336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ALGORITHM</a:t>
            </a:r>
            <a:endParaRPr lang="en-US" sz="2800" dirty="0">
              <a:solidFill>
                <a:srgbClr val="223362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500244" y="321130"/>
            <a:ext cx="690842" cy="690842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" y="1104901"/>
            <a:ext cx="6095999" cy="464820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8" name="Straight Connector 267"/>
          <p:cNvCxnSpPr/>
          <p:nvPr/>
        </p:nvCxnSpPr>
        <p:spPr>
          <a:xfrm flipH="1">
            <a:off x="3899279" y="605594"/>
            <a:ext cx="8292723" cy="0"/>
          </a:xfrm>
          <a:prstGeom prst="line">
            <a:avLst/>
          </a:prstGeom>
          <a:ln w="38100">
            <a:solidFill>
              <a:srgbClr val="363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Freeform 115"/>
          <p:cNvSpPr>
            <a:spLocks noEditPoints="1"/>
          </p:cNvSpPr>
          <p:nvPr/>
        </p:nvSpPr>
        <p:spPr bwMode="auto">
          <a:xfrm>
            <a:off x="10458816" y="2106745"/>
            <a:ext cx="418367" cy="420692"/>
          </a:xfrm>
          <a:custGeom>
            <a:avLst/>
            <a:gdLst>
              <a:gd name="T0" fmla="*/ 542 w 903"/>
              <a:gd name="T1" fmla="*/ 543 h 903"/>
              <a:gd name="T2" fmla="*/ 361 w 903"/>
              <a:gd name="T3" fmla="*/ 873 h 903"/>
              <a:gd name="T4" fmla="*/ 361 w 903"/>
              <a:gd name="T5" fmla="*/ 543 h 903"/>
              <a:gd name="T6" fmla="*/ 662 w 903"/>
              <a:gd name="T7" fmla="*/ 30 h 903"/>
              <a:gd name="T8" fmla="*/ 331 w 903"/>
              <a:gd name="T9" fmla="*/ 30 h 903"/>
              <a:gd name="T10" fmla="*/ 783 w 903"/>
              <a:gd name="T11" fmla="*/ 437 h 903"/>
              <a:gd name="T12" fmla="*/ 780 w 903"/>
              <a:gd name="T13" fmla="*/ 429 h 903"/>
              <a:gd name="T14" fmla="*/ 774 w 903"/>
              <a:gd name="T15" fmla="*/ 423 h 903"/>
              <a:gd name="T16" fmla="*/ 511 w 903"/>
              <a:gd name="T17" fmla="*/ 422 h 903"/>
              <a:gd name="T18" fmla="*/ 681 w 903"/>
              <a:gd name="T19" fmla="*/ 392 h 903"/>
              <a:gd name="T20" fmla="*/ 688 w 903"/>
              <a:gd name="T21" fmla="*/ 387 h 903"/>
              <a:gd name="T22" fmla="*/ 692 w 903"/>
              <a:gd name="T23" fmla="*/ 380 h 903"/>
              <a:gd name="T24" fmla="*/ 692 w 903"/>
              <a:gd name="T25" fmla="*/ 13 h 903"/>
              <a:gd name="T26" fmla="*/ 688 w 903"/>
              <a:gd name="T27" fmla="*/ 5 h 903"/>
              <a:gd name="T28" fmla="*/ 681 w 903"/>
              <a:gd name="T29" fmla="*/ 1 h 903"/>
              <a:gd name="T30" fmla="*/ 313 w 903"/>
              <a:gd name="T31" fmla="*/ 1 h 903"/>
              <a:gd name="T32" fmla="*/ 305 w 903"/>
              <a:gd name="T33" fmla="*/ 5 h 903"/>
              <a:gd name="T34" fmla="*/ 301 w 903"/>
              <a:gd name="T35" fmla="*/ 13 h 903"/>
              <a:gd name="T36" fmla="*/ 301 w 903"/>
              <a:gd name="T37" fmla="*/ 380 h 903"/>
              <a:gd name="T38" fmla="*/ 305 w 903"/>
              <a:gd name="T39" fmla="*/ 387 h 903"/>
              <a:gd name="T40" fmla="*/ 313 w 903"/>
              <a:gd name="T41" fmla="*/ 392 h 903"/>
              <a:gd name="T42" fmla="*/ 481 w 903"/>
              <a:gd name="T43" fmla="*/ 422 h 903"/>
              <a:gd name="T44" fmla="*/ 129 w 903"/>
              <a:gd name="T45" fmla="*/ 423 h 903"/>
              <a:gd name="T46" fmla="*/ 123 w 903"/>
              <a:gd name="T47" fmla="*/ 429 h 903"/>
              <a:gd name="T48" fmla="*/ 121 w 903"/>
              <a:gd name="T49" fmla="*/ 437 h 903"/>
              <a:gd name="T50" fmla="*/ 11 w 903"/>
              <a:gd name="T51" fmla="*/ 513 h 903"/>
              <a:gd name="T52" fmla="*/ 4 w 903"/>
              <a:gd name="T53" fmla="*/ 517 h 903"/>
              <a:gd name="T54" fmla="*/ 1 w 903"/>
              <a:gd name="T55" fmla="*/ 525 h 903"/>
              <a:gd name="T56" fmla="*/ 1 w 903"/>
              <a:gd name="T57" fmla="*/ 891 h 903"/>
              <a:gd name="T58" fmla="*/ 4 w 903"/>
              <a:gd name="T59" fmla="*/ 899 h 903"/>
              <a:gd name="T60" fmla="*/ 11 w 903"/>
              <a:gd name="T61" fmla="*/ 903 h 903"/>
              <a:gd name="T62" fmla="*/ 379 w 903"/>
              <a:gd name="T63" fmla="*/ 903 h 903"/>
              <a:gd name="T64" fmla="*/ 387 w 903"/>
              <a:gd name="T65" fmla="*/ 899 h 903"/>
              <a:gd name="T66" fmla="*/ 391 w 903"/>
              <a:gd name="T67" fmla="*/ 891 h 903"/>
              <a:gd name="T68" fmla="*/ 391 w 903"/>
              <a:gd name="T69" fmla="*/ 525 h 903"/>
              <a:gd name="T70" fmla="*/ 387 w 903"/>
              <a:gd name="T71" fmla="*/ 517 h 903"/>
              <a:gd name="T72" fmla="*/ 379 w 903"/>
              <a:gd name="T73" fmla="*/ 513 h 903"/>
              <a:gd name="T74" fmla="*/ 151 w 903"/>
              <a:gd name="T75" fmla="*/ 452 h 903"/>
              <a:gd name="T76" fmla="*/ 526 w 903"/>
              <a:gd name="T77" fmla="*/ 513 h 903"/>
              <a:gd name="T78" fmla="*/ 519 w 903"/>
              <a:gd name="T79" fmla="*/ 515 h 903"/>
              <a:gd name="T80" fmla="*/ 513 w 903"/>
              <a:gd name="T81" fmla="*/ 521 h 903"/>
              <a:gd name="T82" fmla="*/ 511 w 903"/>
              <a:gd name="T83" fmla="*/ 888 h 903"/>
              <a:gd name="T84" fmla="*/ 514 w 903"/>
              <a:gd name="T85" fmla="*/ 897 h 903"/>
              <a:gd name="T86" fmla="*/ 521 w 903"/>
              <a:gd name="T87" fmla="*/ 902 h 903"/>
              <a:gd name="T88" fmla="*/ 888 w 903"/>
              <a:gd name="T89" fmla="*/ 903 h 903"/>
              <a:gd name="T90" fmla="*/ 896 w 903"/>
              <a:gd name="T91" fmla="*/ 901 h 903"/>
              <a:gd name="T92" fmla="*/ 902 w 903"/>
              <a:gd name="T93" fmla="*/ 895 h 903"/>
              <a:gd name="T94" fmla="*/ 903 w 903"/>
              <a:gd name="T95" fmla="*/ 528 h 903"/>
              <a:gd name="T96" fmla="*/ 901 w 903"/>
              <a:gd name="T97" fmla="*/ 519 h 903"/>
              <a:gd name="T98" fmla="*/ 894 w 903"/>
              <a:gd name="T99" fmla="*/ 514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03" h="903">
                <a:moveTo>
                  <a:pt x="873" y="873"/>
                </a:moveTo>
                <a:lnTo>
                  <a:pt x="542" y="873"/>
                </a:lnTo>
                <a:lnTo>
                  <a:pt x="542" y="543"/>
                </a:lnTo>
                <a:lnTo>
                  <a:pt x="873" y="543"/>
                </a:lnTo>
                <a:lnTo>
                  <a:pt x="873" y="873"/>
                </a:lnTo>
                <a:close/>
                <a:moveTo>
                  <a:pt x="361" y="873"/>
                </a:moveTo>
                <a:lnTo>
                  <a:pt x="30" y="873"/>
                </a:lnTo>
                <a:lnTo>
                  <a:pt x="30" y="543"/>
                </a:lnTo>
                <a:lnTo>
                  <a:pt x="361" y="543"/>
                </a:lnTo>
                <a:lnTo>
                  <a:pt x="361" y="873"/>
                </a:lnTo>
                <a:close/>
                <a:moveTo>
                  <a:pt x="331" y="30"/>
                </a:moveTo>
                <a:lnTo>
                  <a:pt x="662" y="30"/>
                </a:lnTo>
                <a:lnTo>
                  <a:pt x="662" y="362"/>
                </a:lnTo>
                <a:lnTo>
                  <a:pt x="331" y="362"/>
                </a:lnTo>
                <a:lnTo>
                  <a:pt x="331" y="30"/>
                </a:lnTo>
                <a:close/>
                <a:moveTo>
                  <a:pt x="888" y="513"/>
                </a:moveTo>
                <a:lnTo>
                  <a:pt x="783" y="513"/>
                </a:lnTo>
                <a:lnTo>
                  <a:pt x="783" y="437"/>
                </a:lnTo>
                <a:lnTo>
                  <a:pt x="783" y="435"/>
                </a:lnTo>
                <a:lnTo>
                  <a:pt x="781" y="431"/>
                </a:lnTo>
                <a:lnTo>
                  <a:pt x="780" y="429"/>
                </a:lnTo>
                <a:lnTo>
                  <a:pt x="778" y="426"/>
                </a:lnTo>
                <a:lnTo>
                  <a:pt x="776" y="425"/>
                </a:lnTo>
                <a:lnTo>
                  <a:pt x="774" y="423"/>
                </a:lnTo>
                <a:lnTo>
                  <a:pt x="771" y="423"/>
                </a:lnTo>
                <a:lnTo>
                  <a:pt x="768" y="422"/>
                </a:lnTo>
                <a:lnTo>
                  <a:pt x="511" y="422"/>
                </a:lnTo>
                <a:lnTo>
                  <a:pt x="511" y="392"/>
                </a:lnTo>
                <a:lnTo>
                  <a:pt x="677" y="392"/>
                </a:lnTo>
                <a:lnTo>
                  <a:pt x="681" y="392"/>
                </a:lnTo>
                <a:lnTo>
                  <a:pt x="683" y="391"/>
                </a:lnTo>
                <a:lnTo>
                  <a:pt x="686" y="389"/>
                </a:lnTo>
                <a:lnTo>
                  <a:pt x="688" y="387"/>
                </a:lnTo>
                <a:lnTo>
                  <a:pt x="689" y="385"/>
                </a:lnTo>
                <a:lnTo>
                  <a:pt x="691" y="383"/>
                </a:lnTo>
                <a:lnTo>
                  <a:pt x="692" y="380"/>
                </a:lnTo>
                <a:lnTo>
                  <a:pt x="692" y="377"/>
                </a:lnTo>
                <a:lnTo>
                  <a:pt x="692" y="15"/>
                </a:lnTo>
                <a:lnTo>
                  <a:pt x="692" y="13"/>
                </a:lnTo>
                <a:lnTo>
                  <a:pt x="691" y="10"/>
                </a:lnTo>
                <a:lnTo>
                  <a:pt x="689" y="8"/>
                </a:lnTo>
                <a:lnTo>
                  <a:pt x="688" y="5"/>
                </a:lnTo>
                <a:lnTo>
                  <a:pt x="686" y="3"/>
                </a:lnTo>
                <a:lnTo>
                  <a:pt x="683" y="1"/>
                </a:lnTo>
                <a:lnTo>
                  <a:pt x="681" y="1"/>
                </a:lnTo>
                <a:lnTo>
                  <a:pt x="677" y="0"/>
                </a:lnTo>
                <a:lnTo>
                  <a:pt x="316" y="0"/>
                </a:lnTo>
                <a:lnTo>
                  <a:pt x="313" y="1"/>
                </a:lnTo>
                <a:lnTo>
                  <a:pt x="311" y="1"/>
                </a:lnTo>
                <a:lnTo>
                  <a:pt x="307" y="3"/>
                </a:lnTo>
                <a:lnTo>
                  <a:pt x="305" y="5"/>
                </a:lnTo>
                <a:lnTo>
                  <a:pt x="303" y="8"/>
                </a:lnTo>
                <a:lnTo>
                  <a:pt x="302" y="10"/>
                </a:lnTo>
                <a:lnTo>
                  <a:pt x="301" y="13"/>
                </a:lnTo>
                <a:lnTo>
                  <a:pt x="301" y="15"/>
                </a:lnTo>
                <a:lnTo>
                  <a:pt x="301" y="377"/>
                </a:lnTo>
                <a:lnTo>
                  <a:pt x="301" y="380"/>
                </a:lnTo>
                <a:lnTo>
                  <a:pt x="302" y="383"/>
                </a:lnTo>
                <a:lnTo>
                  <a:pt x="303" y="385"/>
                </a:lnTo>
                <a:lnTo>
                  <a:pt x="305" y="387"/>
                </a:lnTo>
                <a:lnTo>
                  <a:pt x="307" y="389"/>
                </a:lnTo>
                <a:lnTo>
                  <a:pt x="311" y="391"/>
                </a:lnTo>
                <a:lnTo>
                  <a:pt x="313" y="392"/>
                </a:lnTo>
                <a:lnTo>
                  <a:pt x="316" y="392"/>
                </a:lnTo>
                <a:lnTo>
                  <a:pt x="481" y="392"/>
                </a:lnTo>
                <a:lnTo>
                  <a:pt x="481" y="422"/>
                </a:lnTo>
                <a:lnTo>
                  <a:pt x="136" y="422"/>
                </a:lnTo>
                <a:lnTo>
                  <a:pt x="133" y="423"/>
                </a:lnTo>
                <a:lnTo>
                  <a:pt x="129" y="423"/>
                </a:lnTo>
                <a:lnTo>
                  <a:pt x="127" y="425"/>
                </a:lnTo>
                <a:lnTo>
                  <a:pt x="125" y="426"/>
                </a:lnTo>
                <a:lnTo>
                  <a:pt x="123" y="429"/>
                </a:lnTo>
                <a:lnTo>
                  <a:pt x="122" y="431"/>
                </a:lnTo>
                <a:lnTo>
                  <a:pt x="121" y="435"/>
                </a:lnTo>
                <a:lnTo>
                  <a:pt x="121" y="437"/>
                </a:lnTo>
                <a:lnTo>
                  <a:pt x="121" y="513"/>
                </a:lnTo>
                <a:lnTo>
                  <a:pt x="15" y="513"/>
                </a:lnTo>
                <a:lnTo>
                  <a:pt x="11" y="513"/>
                </a:lnTo>
                <a:lnTo>
                  <a:pt x="9" y="514"/>
                </a:lnTo>
                <a:lnTo>
                  <a:pt x="6" y="515"/>
                </a:lnTo>
                <a:lnTo>
                  <a:pt x="4" y="517"/>
                </a:lnTo>
                <a:lnTo>
                  <a:pt x="3" y="519"/>
                </a:lnTo>
                <a:lnTo>
                  <a:pt x="1" y="521"/>
                </a:lnTo>
                <a:lnTo>
                  <a:pt x="1" y="525"/>
                </a:lnTo>
                <a:lnTo>
                  <a:pt x="0" y="528"/>
                </a:lnTo>
                <a:lnTo>
                  <a:pt x="0" y="888"/>
                </a:lnTo>
                <a:lnTo>
                  <a:pt x="1" y="891"/>
                </a:lnTo>
                <a:lnTo>
                  <a:pt x="1" y="895"/>
                </a:lnTo>
                <a:lnTo>
                  <a:pt x="3" y="897"/>
                </a:lnTo>
                <a:lnTo>
                  <a:pt x="4" y="899"/>
                </a:lnTo>
                <a:lnTo>
                  <a:pt x="6" y="901"/>
                </a:lnTo>
                <a:lnTo>
                  <a:pt x="9" y="902"/>
                </a:lnTo>
                <a:lnTo>
                  <a:pt x="11" y="903"/>
                </a:lnTo>
                <a:lnTo>
                  <a:pt x="15" y="903"/>
                </a:lnTo>
                <a:lnTo>
                  <a:pt x="376" y="903"/>
                </a:lnTo>
                <a:lnTo>
                  <a:pt x="379" y="903"/>
                </a:lnTo>
                <a:lnTo>
                  <a:pt x="382" y="902"/>
                </a:lnTo>
                <a:lnTo>
                  <a:pt x="385" y="901"/>
                </a:lnTo>
                <a:lnTo>
                  <a:pt x="387" y="899"/>
                </a:lnTo>
                <a:lnTo>
                  <a:pt x="389" y="897"/>
                </a:lnTo>
                <a:lnTo>
                  <a:pt x="390" y="895"/>
                </a:lnTo>
                <a:lnTo>
                  <a:pt x="391" y="891"/>
                </a:lnTo>
                <a:lnTo>
                  <a:pt x="391" y="888"/>
                </a:lnTo>
                <a:lnTo>
                  <a:pt x="391" y="528"/>
                </a:lnTo>
                <a:lnTo>
                  <a:pt x="391" y="525"/>
                </a:lnTo>
                <a:lnTo>
                  <a:pt x="390" y="521"/>
                </a:lnTo>
                <a:lnTo>
                  <a:pt x="389" y="519"/>
                </a:lnTo>
                <a:lnTo>
                  <a:pt x="387" y="517"/>
                </a:lnTo>
                <a:lnTo>
                  <a:pt x="385" y="515"/>
                </a:lnTo>
                <a:lnTo>
                  <a:pt x="382" y="514"/>
                </a:lnTo>
                <a:lnTo>
                  <a:pt x="379" y="513"/>
                </a:lnTo>
                <a:lnTo>
                  <a:pt x="376" y="513"/>
                </a:lnTo>
                <a:lnTo>
                  <a:pt x="151" y="513"/>
                </a:lnTo>
                <a:lnTo>
                  <a:pt x="151" y="452"/>
                </a:lnTo>
                <a:lnTo>
                  <a:pt x="753" y="452"/>
                </a:lnTo>
                <a:lnTo>
                  <a:pt x="753" y="513"/>
                </a:lnTo>
                <a:lnTo>
                  <a:pt x="526" y="513"/>
                </a:lnTo>
                <a:lnTo>
                  <a:pt x="524" y="513"/>
                </a:lnTo>
                <a:lnTo>
                  <a:pt x="521" y="514"/>
                </a:lnTo>
                <a:lnTo>
                  <a:pt x="519" y="515"/>
                </a:lnTo>
                <a:lnTo>
                  <a:pt x="517" y="517"/>
                </a:lnTo>
                <a:lnTo>
                  <a:pt x="514" y="519"/>
                </a:lnTo>
                <a:lnTo>
                  <a:pt x="513" y="521"/>
                </a:lnTo>
                <a:lnTo>
                  <a:pt x="512" y="525"/>
                </a:lnTo>
                <a:lnTo>
                  <a:pt x="511" y="528"/>
                </a:lnTo>
                <a:lnTo>
                  <a:pt x="511" y="888"/>
                </a:lnTo>
                <a:lnTo>
                  <a:pt x="512" y="891"/>
                </a:lnTo>
                <a:lnTo>
                  <a:pt x="513" y="895"/>
                </a:lnTo>
                <a:lnTo>
                  <a:pt x="514" y="897"/>
                </a:lnTo>
                <a:lnTo>
                  <a:pt x="517" y="899"/>
                </a:lnTo>
                <a:lnTo>
                  <a:pt x="519" y="901"/>
                </a:lnTo>
                <a:lnTo>
                  <a:pt x="521" y="902"/>
                </a:lnTo>
                <a:lnTo>
                  <a:pt x="524" y="903"/>
                </a:lnTo>
                <a:lnTo>
                  <a:pt x="526" y="903"/>
                </a:lnTo>
                <a:lnTo>
                  <a:pt x="888" y="903"/>
                </a:lnTo>
                <a:lnTo>
                  <a:pt x="891" y="903"/>
                </a:lnTo>
                <a:lnTo>
                  <a:pt x="894" y="902"/>
                </a:lnTo>
                <a:lnTo>
                  <a:pt x="896" y="901"/>
                </a:lnTo>
                <a:lnTo>
                  <a:pt x="898" y="899"/>
                </a:lnTo>
                <a:lnTo>
                  <a:pt x="901" y="897"/>
                </a:lnTo>
                <a:lnTo>
                  <a:pt x="902" y="895"/>
                </a:lnTo>
                <a:lnTo>
                  <a:pt x="903" y="891"/>
                </a:lnTo>
                <a:lnTo>
                  <a:pt x="903" y="888"/>
                </a:lnTo>
                <a:lnTo>
                  <a:pt x="903" y="528"/>
                </a:lnTo>
                <a:lnTo>
                  <a:pt x="903" y="525"/>
                </a:lnTo>
                <a:lnTo>
                  <a:pt x="902" y="521"/>
                </a:lnTo>
                <a:lnTo>
                  <a:pt x="901" y="519"/>
                </a:lnTo>
                <a:lnTo>
                  <a:pt x="898" y="517"/>
                </a:lnTo>
                <a:lnTo>
                  <a:pt x="896" y="515"/>
                </a:lnTo>
                <a:lnTo>
                  <a:pt x="894" y="514"/>
                </a:lnTo>
                <a:lnTo>
                  <a:pt x="891" y="513"/>
                </a:lnTo>
                <a:lnTo>
                  <a:pt x="888" y="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3" name="Freeform 313"/>
          <p:cNvSpPr>
            <a:spLocks noEditPoints="1"/>
          </p:cNvSpPr>
          <p:nvPr/>
        </p:nvSpPr>
        <p:spPr bwMode="auto">
          <a:xfrm>
            <a:off x="6920645" y="5185652"/>
            <a:ext cx="285750" cy="261938"/>
          </a:xfrm>
          <a:custGeom>
            <a:avLst/>
            <a:gdLst>
              <a:gd name="T0" fmla="*/ 140 w 902"/>
              <a:gd name="T1" fmla="*/ 617 h 827"/>
              <a:gd name="T2" fmla="*/ 35 w 902"/>
              <a:gd name="T3" fmla="*/ 68 h 827"/>
              <a:gd name="T4" fmla="*/ 361 w 902"/>
              <a:gd name="T5" fmla="*/ 165 h 827"/>
              <a:gd name="T6" fmla="*/ 541 w 902"/>
              <a:gd name="T7" fmla="*/ 161 h 827"/>
              <a:gd name="T8" fmla="*/ 569 w 902"/>
              <a:gd name="T9" fmla="*/ 794 h 827"/>
              <a:gd name="T10" fmla="*/ 542 w 902"/>
              <a:gd name="T11" fmla="*/ 761 h 827"/>
              <a:gd name="T12" fmla="*/ 555 w 902"/>
              <a:gd name="T13" fmla="*/ 720 h 827"/>
              <a:gd name="T14" fmla="*/ 595 w 902"/>
              <a:gd name="T15" fmla="*/ 708 h 827"/>
              <a:gd name="T16" fmla="*/ 628 w 902"/>
              <a:gd name="T17" fmla="*/ 735 h 827"/>
              <a:gd name="T18" fmla="*/ 623 w 902"/>
              <a:gd name="T19" fmla="*/ 777 h 827"/>
              <a:gd name="T20" fmla="*/ 587 w 902"/>
              <a:gd name="T21" fmla="*/ 797 h 827"/>
              <a:gd name="T22" fmla="*/ 213 w 902"/>
              <a:gd name="T23" fmla="*/ 784 h 827"/>
              <a:gd name="T24" fmla="*/ 172 w 902"/>
              <a:gd name="T25" fmla="*/ 796 h 827"/>
              <a:gd name="T26" fmla="*/ 139 w 902"/>
              <a:gd name="T27" fmla="*/ 769 h 827"/>
              <a:gd name="T28" fmla="*/ 143 w 902"/>
              <a:gd name="T29" fmla="*/ 726 h 827"/>
              <a:gd name="T30" fmla="*/ 180 w 902"/>
              <a:gd name="T31" fmla="*/ 707 h 827"/>
              <a:gd name="T32" fmla="*/ 218 w 902"/>
              <a:gd name="T33" fmla="*/ 726 h 827"/>
              <a:gd name="T34" fmla="*/ 754 w 902"/>
              <a:gd name="T35" fmla="*/ 45 h 827"/>
              <a:gd name="T36" fmla="*/ 693 w 902"/>
              <a:gd name="T37" fmla="*/ 249 h 827"/>
              <a:gd name="T38" fmla="*/ 565 w 902"/>
              <a:gd name="T39" fmla="*/ 102 h 827"/>
              <a:gd name="T40" fmla="*/ 525 w 902"/>
              <a:gd name="T41" fmla="*/ 135 h 827"/>
              <a:gd name="T42" fmla="*/ 335 w 902"/>
              <a:gd name="T43" fmla="*/ 140 h 827"/>
              <a:gd name="T44" fmla="*/ 331 w 902"/>
              <a:gd name="T45" fmla="*/ 255 h 827"/>
              <a:gd name="T46" fmla="*/ 118 w 902"/>
              <a:gd name="T47" fmla="*/ 2 h 827"/>
              <a:gd name="T48" fmla="*/ 103 w 902"/>
              <a:gd name="T49" fmla="*/ 1 h 827"/>
              <a:gd name="T50" fmla="*/ 1 w 902"/>
              <a:gd name="T51" fmla="*/ 55 h 827"/>
              <a:gd name="T52" fmla="*/ 83 w 902"/>
              <a:gd name="T53" fmla="*/ 255 h 827"/>
              <a:gd name="T54" fmla="*/ 2 w 902"/>
              <a:gd name="T55" fmla="*/ 262 h 827"/>
              <a:gd name="T56" fmla="*/ 115 w 902"/>
              <a:gd name="T57" fmla="*/ 636 h 827"/>
              <a:gd name="T58" fmla="*/ 596 w 902"/>
              <a:gd name="T59" fmla="*/ 647 h 827"/>
              <a:gd name="T60" fmla="*/ 158 w 902"/>
              <a:gd name="T61" fmla="*/ 680 h 827"/>
              <a:gd name="T62" fmla="*/ 128 w 902"/>
              <a:gd name="T63" fmla="*/ 698 h 827"/>
              <a:gd name="T64" fmla="*/ 109 w 902"/>
              <a:gd name="T65" fmla="*/ 729 h 827"/>
              <a:gd name="T66" fmla="*/ 106 w 902"/>
              <a:gd name="T67" fmla="*/ 767 h 827"/>
              <a:gd name="T68" fmla="*/ 123 w 902"/>
              <a:gd name="T69" fmla="*/ 799 h 827"/>
              <a:gd name="T70" fmla="*/ 151 w 902"/>
              <a:gd name="T71" fmla="*/ 822 h 827"/>
              <a:gd name="T72" fmla="*/ 188 w 902"/>
              <a:gd name="T73" fmla="*/ 827 h 827"/>
              <a:gd name="T74" fmla="*/ 222 w 902"/>
              <a:gd name="T75" fmla="*/ 814 h 827"/>
              <a:gd name="T76" fmla="*/ 247 w 902"/>
              <a:gd name="T77" fmla="*/ 787 h 827"/>
              <a:gd name="T78" fmla="*/ 255 w 902"/>
              <a:gd name="T79" fmla="*/ 752 h 827"/>
              <a:gd name="T80" fmla="*/ 527 w 902"/>
              <a:gd name="T81" fmla="*/ 707 h 827"/>
              <a:gd name="T82" fmla="*/ 512 w 902"/>
              <a:gd name="T83" fmla="*/ 759 h 827"/>
              <a:gd name="T84" fmla="*/ 524 w 902"/>
              <a:gd name="T85" fmla="*/ 794 h 827"/>
              <a:gd name="T86" fmla="*/ 550 w 902"/>
              <a:gd name="T87" fmla="*/ 818 h 827"/>
              <a:gd name="T88" fmla="*/ 587 w 902"/>
              <a:gd name="T89" fmla="*/ 827 h 827"/>
              <a:gd name="T90" fmla="*/ 622 w 902"/>
              <a:gd name="T91" fmla="*/ 818 h 827"/>
              <a:gd name="T92" fmla="*/ 649 w 902"/>
              <a:gd name="T93" fmla="*/ 794 h 827"/>
              <a:gd name="T94" fmla="*/ 661 w 902"/>
              <a:gd name="T95" fmla="*/ 759 h 827"/>
              <a:gd name="T96" fmla="*/ 650 w 902"/>
              <a:gd name="T97" fmla="*/ 711 h 827"/>
              <a:gd name="T98" fmla="*/ 630 w 902"/>
              <a:gd name="T99" fmla="*/ 638 h 827"/>
              <a:gd name="T100" fmla="*/ 766 w 902"/>
              <a:gd name="T101" fmla="*/ 75 h 827"/>
              <a:gd name="T102" fmla="*/ 898 w 902"/>
              <a:gd name="T103" fmla="*/ 71 h 827"/>
              <a:gd name="T104" fmla="*/ 902 w 902"/>
              <a:gd name="T105" fmla="*/ 57 h 827"/>
              <a:gd name="T106" fmla="*/ 892 w 902"/>
              <a:gd name="T107" fmla="*/ 46 h 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02" h="827">
                <a:moveTo>
                  <a:pt x="140" y="617"/>
                </a:moveTo>
                <a:lnTo>
                  <a:pt x="36" y="285"/>
                </a:lnTo>
                <a:lnTo>
                  <a:pt x="684" y="285"/>
                </a:lnTo>
                <a:lnTo>
                  <a:pt x="604" y="617"/>
                </a:lnTo>
                <a:lnTo>
                  <a:pt x="140" y="617"/>
                </a:lnTo>
                <a:close/>
                <a:moveTo>
                  <a:pt x="35" y="68"/>
                </a:moveTo>
                <a:lnTo>
                  <a:pt x="102" y="36"/>
                </a:lnTo>
                <a:lnTo>
                  <a:pt x="202" y="255"/>
                </a:lnTo>
                <a:lnTo>
                  <a:pt x="115" y="255"/>
                </a:lnTo>
                <a:lnTo>
                  <a:pt x="35" y="68"/>
                </a:lnTo>
                <a:close/>
                <a:moveTo>
                  <a:pt x="361" y="165"/>
                </a:moveTo>
                <a:lnTo>
                  <a:pt x="493" y="165"/>
                </a:lnTo>
                <a:lnTo>
                  <a:pt x="400" y="255"/>
                </a:lnTo>
                <a:lnTo>
                  <a:pt x="361" y="255"/>
                </a:lnTo>
                <a:lnTo>
                  <a:pt x="361" y="165"/>
                </a:lnTo>
                <a:close/>
                <a:moveTo>
                  <a:pt x="563" y="140"/>
                </a:moveTo>
                <a:lnTo>
                  <a:pt x="660" y="255"/>
                </a:lnTo>
                <a:lnTo>
                  <a:pt x="443" y="255"/>
                </a:lnTo>
                <a:lnTo>
                  <a:pt x="541" y="161"/>
                </a:lnTo>
                <a:lnTo>
                  <a:pt x="541" y="161"/>
                </a:lnTo>
                <a:lnTo>
                  <a:pt x="541" y="161"/>
                </a:lnTo>
                <a:lnTo>
                  <a:pt x="563" y="140"/>
                </a:lnTo>
                <a:close/>
                <a:moveTo>
                  <a:pt x="587" y="797"/>
                </a:moveTo>
                <a:lnTo>
                  <a:pt x="577" y="796"/>
                </a:lnTo>
                <a:lnTo>
                  <a:pt x="569" y="794"/>
                </a:lnTo>
                <a:lnTo>
                  <a:pt x="561" y="790"/>
                </a:lnTo>
                <a:lnTo>
                  <a:pt x="555" y="784"/>
                </a:lnTo>
                <a:lnTo>
                  <a:pt x="549" y="777"/>
                </a:lnTo>
                <a:lnTo>
                  <a:pt x="545" y="769"/>
                </a:lnTo>
                <a:lnTo>
                  <a:pt x="542" y="761"/>
                </a:lnTo>
                <a:lnTo>
                  <a:pt x="542" y="752"/>
                </a:lnTo>
                <a:lnTo>
                  <a:pt x="542" y="742"/>
                </a:lnTo>
                <a:lnTo>
                  <a:pt x="545" y="735"/>
                </a:lnTo>
                <a:lnTo>
                  <a:pt x="549" y="726"/>
                </a:lnTo>
                <a:lnTo>
                  <a:pt x="555" y="720"/>
                </a:lnTo>
                <a:lnTo>
                  <a:pt x="561" y="714"/>
                </a:lnTo>
                <a:lnTo>
                  <a:pt x="569" y="710"/>
                </a:lnTo>
                <a:lnTo>
                  <a:pt x="577" y="708"/>
                </a:lnTo>
                <a:lnTo>
                  <a:pt x="587" y="707"/>
                </a:lnTo>
                <a:lnTo>
                  <a:pt x="595" y="708"/>
                </a:lnTo>
                <a:lnTo>
                  <a:pt x="604" y="710"/>
                </a:lnTo>
                <a:lnTo>
                  <a:pt x="611" y="714"/>
                </a:lnTo>
                <a:lnTo>
                  <a:pt x="618" y="720"/>
                </a:lnTo>
                <a:lnTo>
                  <a:pt x="623" y="726"/>
                </a:lnTo>
                <a:lnTo>
                  <a:pt x="628" y="735"/>
                </a:lnTo>
                <a:lnTo>
                  <a:pt x="631" y="742"/>
                </a:lnTo>
                <a:lnTo>
                  <a:pt x="632" y="752"/>
                </a:lnTo>
                <a:lnTo>
                  <a:pt x="631" y="761"/>
                </a:lnTo>
                <a:lnTo>
                  <a:pt x="628" y="769"/>
                </a:lnTo>
                <a:lnTo>
                  <a:pt x="623" y="777"/>
                </a:lnTo>
                <a:lnTo>
                  <a:pt x="618" y="784"/>
                </a:lnTo>
                <a:lnTo>
                  <a:pt x="611" y="790"/>
                </a:lnTo>
                <a:lnTo>
                  <a:pt x="604" y="794"/>
                </a:lnTo>
                <a:lnTo>
                  <a:pt x="595" y="796"/>
                </a:lnTo>
                <a:lnTo>
                  <a:pt x="587" y="797"/>
                </a:lnTo>
                <a:close/>
                <a:moveTo>
                  <a:pt x="225" y="752"/>
                </a:moveTo>
                <a:lnTo>
                  <a:pt x="224" y="761"/>
                </a:lnTo>
                <a:lnTo>
                  <a:pt x="222" y="769"/>
                </a:lnTo>
                <a:lnTo>
                  <a:pt x="218" y="777"/>
                </a:lnTo>
                <a:lnTo>
                  <a:pt x="213" y="784"/>
                </a:lnTo>
                <a:lnTo>
                  <a:pt x="206" y="790"/>
                </a:lnTo>
                <a:lnTo>
                  <a:pt x="198" y="794"/>
                </a:lnTo>
                <a:lnTo>
                  <a:pt x="190" y="796"/>
                </a:lnTo>
                <a:lnTo>
                  <a:pt x="180" y="797"/>
                </a:lnTo>
                <a:lnTo>
                  <a:pt x="172" y="796"/>
                </a:lnTo>
                <a:lnTo>
                  <a:pt x="163" y="794"/>
                </a:lnTo>
                <a:lnTo>
                  <a:pt x="156" y="790"/>
                </a:lnTo>
                <a:lnTo>
                  <a:pt x="148" y="784"/>
                </a:lnTo>
                <a:lnTo>
                  <a:pt x="143" y="777"/>
                </a:lnTo>
                <a:lnTo>
                  <a:pt x="139" y="769"/>
                </a:lnTo>
                <a:lnTo>
                  <a:pt x="136" y="761"/>
                </a:lnTo>
                <a:lnTo>
                  <a:pt x="135" y="752"/>
                </a:lnTo>
                <a:lnTo>
                  <a:pt x="136" y="742"/>
                </a:lnTo>
                <a:lnTo>
                  <a:pt x="139" y="735"/>
                </a:lnTo>
                <a:lnTo>
                  <a:pt x="143" y="726"/>
                </a:lnTo>
                <a:lnTo>
                  <a:pt x="148" y="720"/>
                </a:lnTo>
                <a:lnTo>
                  <a:pt x="156" y="714"/>
                </a:lnTo>
                <a:lnTo>
                  <a:pt x="163" y="710"/>
                </a:lnTo>
                <a:lnTo>
                  <a:pt x="172" y="708"/>
                </a:lnTo>
                <a:lnTo>
                  <a:pt x="180" y="707"/>
                </a:lnTo>
                <a:lnTo>
                  <a:pt x="190" y="708"/>
                </a:lnTo>
                <a:lnTo>
                  <a:pt x="198" y="710"/>
                </a:lnTo>
                <a:lnTo>
                  <a:pt x="206" y="714"/>
                </a:lnTo>
                <a:lnTo>
                  <a:pt x="213" y="720"/>
                </a:lnTo>
                <a:lnTo>
                  <a:pt x="218" y="726"/>
                </a:lnTo>
                <a:lnTo>
                  <a:pt x="222" y="735"/>
                </a:lnTo>
                <a:lnTo>
                  <a:pt x="224" y="742"/>
                </a:lnTo>
                <a:lnTo>
                  <a:pt x="225" y="752"/>
                </a:lnTo>
                <a:close/>
                <a:moveTo>
                  <a:pt x="887" y="45"/>
                </a:moveTo>
                <a:lnTo>
                  <a:pt x="754" y="45"/>
                </a:lnTo>
                <a:lnTo>
                  <a:pt x="750" y="46"/>
                </a:lnTo>
                <a:lnTo>
                  <a:pt x="745" y="49"/>
                </a:lnTo>
                <a:lnTo>
                  <a:pt x="741" y="52"/>
                </a:lnTo>
                <a:lnTo>
                  <a:pt x="740" y="57"/>
                </a:lnTo>
                <a:lnTo>
                  <a:pt x="693" y="249"/>
                </a:lnTo>
                <a:lnTo>
                  <a:pt x="576" y="107"/>
                </a:lnTo>
                <a:lnTo>
                  <a:pt x="574" y="105"/>
                </a:lnTo>
                <a:lnTo>
                  <a:pt x="572" y="104"/>
                </a:lnTo>
                <a:lnTo>
                  <a:pt x="569" y="103"/>
                </a:lnTo>
                <a:lnTo>
                  <a:pt x="565" y="102"/>
                </a:lnTo>
                <a:lnTo>
                  <a:pt x="562" y="102"/>
                </a:lnTo>
                <a:lnTo>
                  <a:pt x="560" y="103"/>
                </a:lnTo>
                <a:lnTo>
                  <a:pt x="557" y="104"/>
                </a:lnTo>
                <a:lnTo>
                  <a:pt x="555" y="106"/>
                </a:lnTo>
                <a:lnTo>
                  <a:pt x="525" y="135"/>
                </a:lnTo>
                <a:lnTo>
                  <a:pt x="346" y="135"/>
                </a:lnTo>
                <a:lnTo>
                  <a:pt x="342" y="135"/>
                </a:lnTo>
                <a:lnTo>
                  <a:pt x="340" y="136"/>
                </a:lnTo>
                <a:lnTo>
                  <a:pt x="337" y="139"/>
                </a:lnTo>
                <a:lnTo>
                  <a:pt x="335" y="140"/>
                </a:lnTo>
                <a:lnTo>
                  <a:pt x="334" y="142"/>
                </a:lnTo>
                <a:lnTo>
                  <a:pt x="332" y="145"/>
                </a:lnTo>
                <a:lnTo>
                  <a:pt x="332" y="147"/>
                </a:lnTo>
                <a:lnTo>
                  <a:pt x="331" y="150"/>
                </a:lnTo>
                <a:lnTo>
                  <a:pt x="331" y="255"/>
                </a:lnTo>
                <a:lnTo>
                  <a:pt x="235" y="255"/>
                </a:lnTo>
                <a:lnTo>
                  <a:pt x="124" y="9"/>
                </a:lnTo>
                <a:lnTo>
                  <a:pt x="123" y="7"/>
                </a:lnTo>
                <a:lnTo>
                  <a:pt x="120" y="5"/>
                </a:lnTo>
                <a:lnTo>
                  <a:pt x="118" y="2"/>
                </a:lnTo>
                <a:lnTo>
                  <a:pt x="115" y="1"/>
                </a:lnTo>
                <a:lnTo>
                  <a:pt x="112" y="0"/>
                </a:lnTo>
                <a:lnTo>
                  <a:pt x="110" y="0"/>
                </a:lnTo>
                <a:lnTo>
                  <a:pt x="106" y="0"/>
                </a:lnTo>
                <a:lnTo>
                  <a:pt x="103" y="1"/>
                </a:lnTo>
                <a:lnTo>
                  <a:pt x="9" y="46"/>
                </a:lnTo>
                <a:lnTo>
                  <a:pt x="6" y="49"/>
                </a:lnTo>
                <a:lnTo>
                  <a:pt x="4" y="51"/>
                </a:lnTo>
                <a:lnTo>
                  <a:pt x="2" y="53"/>
                </a:lnTo>
                <a:lnTo>
                  <a:pt x="1" y="55"/>
                </a:lnTo>
                <a:lnTo>
                  <a:pt x="0" y="58"/>
                </a:lnTo>
                <a:lnTo>
                  <a:pt x="0" y="60"/>
                </a:lnTo>
                <a:lnTo>
                  <a:pt x="0" y="64"/>
                </a:lnTo>
                <a:lnTo>
                  <a:pt x="1" y="67"/>
                </a:lnTo>
                <a:lnTo>
                  <a:pt x="83" y="255"/>
                </a:lnTo>
                <a:lnTo>
                  <a:pt x="15" y="255"/>
                </a:lnTo>
                <a:lnTo>
                  <a:pt x="12" y="257"/>
                </a:lnTo>
                <a:lnTo>
                  <a:pt x="8" y="258"/>
                </a:lnTo>
                <a:lnTo>
                  <a:pt x="6" y="260"/>
                </a:lnTo>
                <a:lnTo>
                  <a:pt x="2" y="262"/>
                </a:lnTo>
                <a:lnTo>
                  <a:pt x="1" y="265"/>
                </a:lnTo>
                <a:lnTo>
                  <a:pt x="0" y="268"/>
                </a:lnTo>
                <a:lnTo>
                  <a:pt x="0" y="272"/>
                </a:lnTo>
                <a:lnTo>
                  <a:pt x="1" y="276"/>
                </a:lnTo>
                <a:lnTo>
                  <a:pt x="115" y="636"/>
                </a:lnTo>
                <a:lnTo>
                  <a:pt x="117" y="640"/>
                </a:lnTo>
                <a:lnTo>
                  <a:pt x="120" y="644"/>
                </a:lnTo>
                <a:lnTo>
                  <a:pt x="124" y="646"/>
                </a:lnTo>
                <a:lnTo>
                  <a:pt x="129" y="647"/>
                </a:lnTo>
                <a:lnTo>
                  <a:pt x="596" y="647"/>
                </a:lnTo>
                <a:lnTo>
                  <a:pt x="590" y="677"/>
                </a:lnTo>
                <a:lnTo>
                  <a:pt x="180" y="677"/>
                </a:lnTo>
                <a:lnTo>
                  <a:pt x="173" y="677"/>
                </a:lnTo>
                <a:lnTo>
                  <a:pt x="165" y="678"/>
                </a:lnTo>
                <a:lnTo>
                  <a:pt x="158" y="680"/>
                </a:lnTo>
                <a:lnTo>
                  <a:pt x="151" y="682"/>
                </a:lnTo>
                <a:lnTo>
                  <a:pt x="145" y="685"/>
                </a:lnTo>
                <a:lnTo>
                  <a:pt x="139" y="690"/>
                </a:lnTo>
                <a:lnTo>
                  <a:pt x="132" y="694"/>
                </a:lnTo>
                <a:lnTo>
                  <a:pt x="128" y="698"/>
                </a:lnTo>
                <a:lnTo>
                  <a:pt x="123" y="704"/>
                </a:lnTo>
                <a:lnTo>
                  <a:pt x="118" y="710"/>
                </a:lnTo>
                <a:lnTo>
                  <a:pt x="114" y="717"/>
                </a:lnTo>
                <a:lnTo>
                  <a:pt x="111" y="723"/>
                </a:lnTo>
                <a:lnTo>
                  <a:pt x="109" y="729"/>
                </a:lnTo>
                <a:lnTo>
                  <a:pt x="106" y="737"/>
                </a:lnTo>
                <a:lnTo>
                  <a:pt x="105" y="744"/>
                </a:lnTo>
                <a:lnTo>
                  <a:pt x="105" y="752"/>
                </a:lnTo>
                <a:lnTo>
                  <a:pt x="105" y="759"/>
                </a:lnTo>
                <a:lnTo>
                  <a:pt x="106" y="767"/>
                </a:lnTo>
                <a:lnTo>
                  <a:pt x="109" y="774"/>
                </a:lnTo>
                <a:lnTo>
                  <a:pt x="111" y="781"/>
                </a:lnTo>
                <a:lnTo>
                  <a:pt x="114" y="787"/>
                </a:lnTo>
                <a:lnTo>
                  <a:pt x="118" y="794"/>
                </a:lnTo>
                <a:lnTo>
                  <a:pt x="123" y="799"/>
                </a:lnTo>
                <a:lnTo>
                  <a:pt x="128" y="805"/>
                </a:lnTo>
                <a:lnTo>
                  <a:pt x="132" y="810"/>
                </a:lnTo>
                <a:lnTo>
                  <a:pt x="139" y="814"/>
                </a:lnTo>
                <a:lnTo>
                  <a:pt x="145" y="818"/>
                </a:lnTo>
                <a:lnTo>
                  <a:pt x="151" y="822"/>
                </a:lnTo>
                <a:lnTo>
                  <a:pt x="158" y="824"/>
                </a:lnTo>
                <a:lnTo>
                  <a:pt x="165" y="826"/>
                </a:lnTo>
                <a:lnTo>
                  <a:pt x="173" y="827"/>
                </a:lnTo>
                <a:lnTo>
                  <a:pt x="180" y="827"/>
                </a:lnTo>
                <a:lnTo>
                  <a:pt x="188" y="827"/>
                </a:lnTo>
                <a:lnTo>
                  <a:pt x="195" y="826"/>
                </a:lnTo>
                <a:lnTo>
                  <a:pt x="203" y="824"/>
                </a:lnTo>
                <a:lnTo>
                  <a:pt x="209" y="822"/>
                </a:lnTo>
                <a:lnTo>
                  <a:pt x="216" y="818"/>
                </a:lnTo>
                <a:lnTo>
                  <a:pt x="222" y="814"/>
                </a:lnTo>
                <a:lnTo>
                  <a:pt x="229" y="810"/>
                </a:lnTo>
                <a:lnTo>
                  <a:pt x="234" y="805"/>
                </a:lnTo>
                <a:lnTo>
                  <a:pt x="238" y="799"/>
                </a:lnTo>
                <a:lnTo>
                  <a:pt x="243" y="794"/>
                </a:lnTo>
                <a:lnTo>
                  <a:pt x="247" y="787"/>
                </a:lnTo>
                <a:lnTo>
                  <a:pt x="250" y="781"/>
                </a:lnTo>
                <a:lnTo>
                  <a:pt x="252" y="774"/>
                </a:lnTo>
                <a:lnTo>
                  <a:pt x="254" y="767"/>
                </a:lnTo>
                <a:lnTo>
                  <a:pt x="255" y="759"/>
                </a:lnTo>
                <a:lnTo>
                  <a:pt x="255" y="752"/>
                </a:lnTo>
                <a:lnTo>
                  <a:pt x="254" y="739"/>
                </a:lnTo>
                <a:lnTo>
                  <a:pt x="251" y="727"/>
                </a:lnTo>
                <a:lnTo>
                  <a:pt x="247" y="717"/>
                </a:lnTo>
                <a:lnTo>
                  <a:pt x="240" y="707"/>
                </a:lnTo>
                <a:lnTo>
                  <a:pt x="527" y="707"/>
                </a:lnTo>
                <a:lnTo>
                  <a:pt x="520" y="717"/>
                </a:lnTo>
                <a:lnTo>
                  <a:pt x="515" y="727"/>
                </a:lnTo>
                <a:lnTo>
                  <a:pt x="512" y="739"/>
                </a:lnTo>
                <a:lnTo>
                  <a:pt x="511" y="752"/>
                </a:lnTo>
                <a:lnTo>
                  <a:pt x="512" y="759"/>
                </a:lnTo>
                <a:lnTo>
                  <a:pt x="513" y="767"/>
                </a:lnTo>
                <a:lnTo>
                  <a:pt x="515" y="774"/>
                </a:lnTo>
                <a:lnTo>
                  <a:pt x="517" y="781"/>
                </a:lnTo>
                <a:lnTo>
                  <a:pt x="520" y="787"/>
                </a:lnTo>
                <a:lnTo>
                  <a:pt x="524" y="794"/>
                </a:lnTo>
                <a:lnTo>
                  <a:pt x="529" y="799"/>
                </a:lnTo>
                <a:lnTo>
                  <a:pt x="533" y="805"/>
                </a:lnTo>
                <a:lnTo>
                  <a:pt x="539" y="810"/>
                </a:lnTo>
                <a:lnTo>
                  <a:pt x="544" y="814"/>
                </a:lnTo>
                <a:lnTo>
                  <a:pt x="550" y="818"/>
                </a:lnTo>
                <a:lnTo>
                  <a:pt x="557" y="822"/>
                </a:lnTo>
                <a:lnTo>
                  <a:pt x="564" y="824"/>
                </a:lnTo>
                <a:lnTo>
                  <a:pt x="571" y="826"/>
                </a:lnTo>
                <a:lnTo>
                  <a:pt x="578" y="827"/>
                </a:lnTo>
                <a:lnTo>
                  <a:pt x="587" y="827"/>
                </a:lnTo>
                <a:lnTo>
                  <a:pt x="594" y="827"/>
                </a:lnTo>
                <a:lnTo>
                  <a:pt x="602" y="826"/>
                </a:lnTo>
                <a:lnTo>
                  <a:pt x="608" y="824"/>
                </a:lnTo>
                <a:lnTo>
                  <a:pt x="616" y="822"/>
                </a:lnTo>
                <a:lnTo>
                  <a:pt x="622" y="818"/>
                </a:lnTo>
                <a:lnTo>
                  <a:pt x="629" y="814"/>
                </a:lnTo>
                <a:lnTo>
                  <a:pt x="634" y="810"/>
                </a:lnTo>
                <a:lnTo>
                  <a:pt x="639" y="805"/>
                </a:lnTo>
                <a:lnTo>
                  <a:pt x="645" y="799"/>
                </a:lnTo>
                <a:lnTo>
                  <a:pt x="649" y="794"/>
                </a:lnTo>
                <a:lnTo>
                  <a:pt x="652" y="787"/>
                </a:lnTo>
                <a:lnTo>
                  <a:pt x="655" y="781"/>
                </a:lnTo>
                <a:lnTo>
                  <a:pt x="659" y="774"/>
                </a:lnTo>
                <a:lnTo>
                  <a:pt x="660" y="767"/>
                </a:lnTo>
                <a:lnTo>
                  <a:pt x="661" y="759"/>
                </a:lnTo>
                <a:lnTo>
                  <a:pt x="662" y="752"/>
                </a:lnTo>
                <a:lnTo>
                  <a:pt x="661" y="741"/>
                </a:lnTo>
                <a:lnTo>
                  <a:pt x="659" y="731"/>
                </a:lnTo>
                <a:lnTo>
                  <a:pt x="654" y="721"/>
                </a:lnTo>
                <a:lnTo>
                  <a:pt x="650" y="711"/>
                </a:lnTo>
                <a:lnTo>
                  <a:pt x="644" y="703"/>
                </a:lnTo>
                <a:lnTo>
                  <a:pt x="636" y="696"/>
                </a:lnTo>
                <a:lnTo>
                  <a:pt x="628" y="690"/>
                </a:lnTo>
                <a:lnTo>
                  <a:pt x="619" y="684"/>
                </a:lnTo>
                <a:lnTo>
                  <a:pt x="630" y="638"/>
                </a:lnTo>
                <a:lnTo>
                  <a:pt x="631" y="635"/>
                </a:lnTo>
                <a:lnTo>
                  <a:pt x="632" y="632"/>
                </a:lnTo>
                <a:lnTo>
                  <a:pt x="632" y="632"/>
                </a:lnTo>
                <a:lnTo>
                  <a:pt x="632" y="632"/>
                </a:lnTo>
                <a:lnTo>
                  <a:pt x="766" y="75"/>
                </a:lnTo>
                <a:lnTo>
                  <a:pt x="887" y="75"/>
                </a:lnTo>
                <a:lnTo>
                  <a:pt x="890" y="75"/>
                </a:lnTo>
                <a:lnTo>
                  <a:pt x="892" y="74"/>
                </a:lnTo>
                <a:lnTo>
                  <a:pt x="896" y="73"/>
                </a:lnTo>
                <a:lnTo>
                  <a:pt x="898" y="71"/>
                </a:lnTo>
                <a:lnTo>
                  <a:pt x="900" y="69"/>
                </a:lnTo>
                <a:lnTo>
                  <a:pt x="901" y="67"/>
                </a:lnTo>
                <a:lnTo>
                  <a:pt x="902" y="64"/>
                </a:lnTo>
                <a:lnTo>
                  <a:pt x="902" y="60"/>
                </a:lnTo>
                <a:lnTo>
                  <a:pt x="902" y="57"/>
                </a:lnTo>
                <a:lnTo>
                  <a:pt x="901" y="55"/>
                </a:lnTo>
                <a:lnTo>
                  <a:pt x="900" y="52"/>
                </a:lnTo>
                <a:lnTo>
                  <a:pt x="898" y="50"/>
                </a:lnTo>
                <a:lnTo>
                  <a:pt x="896" y="47"/>
                </a:lnTo>
                <a:lnTo>
                  <a:pt x="892" y="46"/>
                </a:lnTo>
                <a:lnTo>
                  <a:pt x="890" y="45"/>
                </a:lnTo>
                <a:lnTo>
                  <a:pt x="887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9" name="Freeform 115"/>
          <p:cNvSpPr>
            <a:spLocks noEditPoints="1"/>
          </p:cNvSpPr>
          <p:nvPr/>
        </p:nvSpPr>
        <p:spPr bwMode="auto">
          <a:xfrm>
            <a:off x="7788957" y="2341521"/>
            <a:ext cx="285750" cy="287338"/>
          </a:xfrm>
          <a:custGeom>
            <a:avLst/>
            <a:gdLst>
              <a:gd name="T0" fmla="*/ 542 w 903"/>
              <a:gd name="T1" fmla="*/ 543 h 903"/>
              <a:gd name="T2" fmla="*/ 361 w 903"/>
              <a:gd name="T3" fmla="*/ 873 h 903"/>
              <a:gd name="T4" fmla="*/ 361 w 903"/>
              <a:gd name="T5" fmla="*/ 543 h 903"/>
              <a:gd name="T6" fmla="*/ 662 w 903"/>
              <a:gd name="T7" fmla="*/ 30 h 903"/>
              <a:gd name="T8" fmla="*/ 331 w 903"/>
              <a:gd name="T9" fmla="*/ 30 h 903"/>
              <a:gd name="T10" fmla="*/ 783 w 903"/>
              <a:gd name="T11" fmla="*/ 437 h 903"/>
              <a:gd name="T12" fmla="*/ 780 w 903"/>
              <a:gd name="T13" fmla="*/ 429 h 903"/>
              <a:gd name="T14" fmla="*/ 774 w 903"/>
              <a:gd name="T15" fmla="*/ 423 h 903"/>
              <a:gd name="T16" fmla="*/ 511 w 903"/>
              <a:gd name="T17" fmla="*/ 422 h 903"/>
              <a:gd name="T18" fmla="*/ 681 w 903"/>
              <a:gd name="T19" fmla="*/ 392 h 903"/>
              <a:gd name="T20" fmla="*/ 688 w 903"/>
              <a:gd name="T21" fmla="*/ 387 h 903"/>
              <a:gd name="T22" fmla="*/ 692 w 903"/>
              <a:gd name="T23" fmla="*/ 380 h 903"/>
              <a:gd name="T24" fmla="*/ 692 w 903"/>
              <a:gd name="T25" fmla="*/ 13 h 903"/>
              <a:gd name="T26" fmla="*/ 688 w 903"/>
              <a:gd name="T27" fmla="*/ 5 h 903"/>
              <a:gd name="T28" fmla="*/ 681 w 903"/>
              <a:gd name="T29" fmla="*/ 1 h 903"/>
              <a:gd name="T30" fmla="*/ 313 w 903"/>
              <a:gd name="T31" fmla="*/ 1 h 903"/>
              <a:gd name="T32" fmla="*/ 305 w 903"/>
              <a:gd name="T33" fmla="*/ 5 h 903"/>
              <a:gd name="T34" fmla="*/ 301 w 903"/>
              <a:gd name="T35" fmla="*/ 13 h 903"/>
              <a:gd name="T36" fmla="*/ 301 w 903"/>
              <a:gd name="T37" fmla="*/ 380 h 903"/>
              <a:gd name="T38" fmla="*/ 305 w 903"/>
              <a:gd name="T39" fmla="*/ 387 h 903"/>
              <a:gd name="T40" fmla="*/ 313 w 903"/>
              <a:gd name="T41" fmla="*/ 392 h 903"/>
              <a:gd name="T42" fmla="*/ 481 w 903"/>
              <a:gd name="T43" fmla="*/ 422 h 903"/>
              <a:gd name="T44" fmla="*/ 129 w 903"/>
              <a:gd name="T45" fmla="*/ 423 h 903"/>
              <a:gd name="T46" fmla="*/ 123 w 903"/>
              <a:gd name="T47" fmla="*/ 429 h 903"/>
              <a:gd name="T48" fmla="*/ 121 w 903"/>
              <a:gd name="T49" fmla="*/ 437 h 903"/>
              <a:gd name="T50" fmla="*/ 11 w 903"/>
              <a:gd name="T51" fmla="*/ 513 h 903"/>
              <a:gd name="T52" fmla="*/ 4 w 903"/>
              <a:gd name="T53" fmla="*/ 517 h 903"/>
              <a:gd name="T54" fmla="*/ 1 w 903"/>
              <a:gd name="T55" fmla="*/ 525 h 903"/>
              <a:gd name="T56" fmla="*/ 1 w 903"/>
              <a:gd name="T57" fmla="*/ 891 h 903"/>
              <a:gd name="T58" fmla="*/ 4 w 903"/>
              <a:gd name="T59" fmla="*/ 899 h 903"/>
              <a:gd name="T60" fmla="*/ 11 w 903"/>
              <a:gd name="T61" fmla="*/ 903 h 903"/>
              <a:gd name="T62" fmla="*/ 379 w 903"/>
              <a:gd name="T63" fmla="*/ 903 h 903"/>
              <a:gd name="T64" fmla="*/ 387 w 903"/>
              <a:gd name="T65" fmla="*/ 899 h 903"/>
              <a:gd name="T66" fmla="*/ 391 w 903"/>
              <a:gd name="T67" fmla="*/ 891 h 903"/>
              <a:gd name="T68" fmla="*/ 391 w 903"/>
              <a:gd name="T69" fmla="*/ 525 h 903"/>
              <a:gd name="T70" fmla="*/ 387 w 903"/>
              <a:gd name="T71" fmla="*/ 517 h 903"/>
              <a:gd name="T72" fmla="*/ 379 w 903"/>
              <a:gd name="T73" fmla="*/ 513 h 903"/>
              <a:gd name="T74" fmla="*/ 151 w 903"/>
              <a:gd name="T75" fmla="*/ 452 h 903"/>
              <a:gd name="T76" fmla="*/ 526 w 903"/>
              <a:gd name="T77" fmla="*/ 513 h 903"/>
              <a:gd name="T78" fmla="*/ 519 w 903"/>
              <a:gd name="T79" fmla="*/ 515 h 903"/>
              <a:gd name="T80" fmla="*/ 513 w 903"/>
              <a:gd name="T81" fmla="*/ 521 h 903"/>
              <a:gd name="T82" fmla="*/ 511 w 903"/>
              <a:gd name="T83" fmla="*/ 888 h 903"/>
              <a:gd name="T84" fmla="*/ 514 w 903"/>
              <a:gd name="T85" fmla="*/ 897 h 903"/>
              <a:gd name="T86" fmla="*/ 521 w 903"/>
              <a:gd name="T87" fmla="*/ 902 h 903"/>
              <a:gd name="T88" fmla="*/ 888 w 903"/>
              <a:gd name="T89" fmla="*/ 903 h 903"/>
              <a:gd name="T90" fmla="*/ 896 w 903"/>
              <a:gd name="T91" fmla="*/ 901 h 903"/>
              <a:gd name="T92" fmla="*/ 902 w 903"/>
              <a:gd name="T93" fmla="*/ 895 h 903"/>
              <a:gd name="T94" fmla="*/ 903 w 903"/>
              <a:gd name="T95" fmla="*/ 528 h 903"/>
              <a:gd name="T96" fmla="*/ 901 w 903"/>
              <a:gd name="T97" fmla="*/ 519 h 903"/>
              <a:gd name="T98" fmla="*/ 894 w 903"/>
              <a:gd name="T99" fmla="*/ 514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03" h="903">
                <a:moveTo>
                  <a:pt x="873" y="873"/>
                </a:moveTo>
                <a:lnTo>
                  <a:pt x="542" y="873"/>
                </a:lnTo>
                <a:lnTo>
                  <a:pt x="542" y="543"/>
                </a:lnTo>
                <a:lnTo>
                  <a:pt x="873" y="543"/>
                </a:lnTo>
                <a:lnTo>
                  <a:pt x="873" y="873"/>
                </a:lnTo>
                <a:close/>
                <a:moveTo>
                  <a:pt x="361" y="873"/>
                </a:moveTo>
                <a:lnTo>
                  <a:pt x="30" y="873"/>
                </a:lnTo>
                <a:lnTo>
                  <a:pt x="30" y="543"/>
                </a:lnTo>
                <a:lnTo>
                  <a:pt x="361" y="543"/>
                </a:lnTo>
                <a:lnTo>
                  <a:pt x="361" y="873"/>
                </a:lnTo>
                <a:close/>
                <a:moveTo>
                  <a:pt x="331" y="30"/>
                </a:moveTo>
                <a:lnTo>
                  <a:pt x="662" y="30"/>
                </a:lnTo>
                <a:lnTo>
                  <a:pt x="662" y="362"/>
                </a:lnTo>
                <a:lnTo>
                  <a:pt x="331" y="362"/>
                </a:lnTo>
                <a:lnTo>
                  <a:pt x="331" y="30"/>
                </a:lnTo>
                <a:close/>
                <a:moveTo>
                  <a:pt x="888" y="513"/>
                </a:moveTo>
                <a:lnTo>
                  <a:pt x="783" y="513"/>
                </a:lnTo>
                <a:lnTo>
                  <a:pt x="783" y="437"/>
                </a:lnTo>
                <a:lnTo>
                  <a:pt x="783" y="435"/>
                </a:lnTo>
                <a:lnTo>
                  <a:pt x="781" y="431"/>
                </a:lnTo>
                <a:lnTo>
                  <a:pt x="780" y="429"/>
                </a:lnTo>
                <a:lnTo>
                  <a:pt x="778" y="426"/>
                </a:lnTo>
                <a:lnTo>
                  <a:pt x="776" y="425"/>
                </a:lnTo>
                <a:lnTo>
                  <a:pt x="774" y="423"/>
                </a:lnTo>
                <a:lnTo>
                  <a:pt x="771" y="423"/>
                </a:lnTo>
                <a:lnTo>
                  <a:pt x="768" y="422"/>
                </a:lnTo>
                <a:lnTo>
                  <a:pt x="511" y="422"/>
                </a:lnTo>
                <a:lnTo>
                  <a:pt x="511" y="392"/>
                </a:lnTo>
                <a:lnTo>
                  <a:pt x="677" y="392"/>
                </a:lnTo>
                <a:lnTo>
                  <a:pt x="681" y="392"/>
                </a:lnTo>
                <a:lnTo>
                  <a:pt x="683" y="391"/>
                </a:lnTo>
                <a:lnTo>
                  <a:pt x="686" y="389"/>
                </a:lnTo>
                <a:lnTo>
                  <a:pt x="688" y="387"/>
                </a:lnTo>
                <a:lnTo>
                  <a:pt x="689" y="385"/>
                </a:lnTo>
                <a:lnTo>
                  <a:pt x="691" y="383"/>
                </a:lnTo>
                <a:lnTo>
                  <a:pt x="692" y="380"/>
                </a:lnTo>
                <a:lnTo>
                  <a:pt x="692" y="377"/>
                </a:lnTo>
                <a:lnTo>
                  <a:pt x="692" y="15"/>
                </a:lnTo>
                <a:lnTo>
                  <a:pt x="692" y="13"/>
                </a:lnTo>
                <a:lnTo>
                  <a:pt x="691" y="10"/>
                </a:lnTo>
                <a:lnTo>
                  <a:pt x="689" y="8"/>
                </a:lnTo>
                <a:lnTo>
                  <a:pt x="688" y="5"/>
                </a:lnTo>
                <a:lnTo>
                  <a:pt x="686" y="3"/>
                </a:lnTo>
                <a:lnTo>
                  <a:pt x="683" y="1"/>
                </a:lnTo>
                <a:lnTo>
                  <a:pt x="681" y="1"/>
                </a:lnTo>
                <a:lnTo>
                  <a:pt x="677" y="0"/>
                </a:lnTo>
                <a:lnTo>
                  <a:pt x="316" y="0"/>
                </a:lnTo>
                <a:lnTo>
                  <a:pt x="313" y="1"/>
                </a:lnTo>
                <a:lnTo>
                  <a:pt x="311" y="1"/>
                </a:lnTo>
                <a:lnTo>
                  <a:pt x="307" y="3"/>
                </a:lnTo>
                <a:lnTo>
                  <a:pt x="305" y="5"/>
                </a:lnTo>
                <a:lnTo>
                  <a:pt x="303" y="8"/>
                </a:lnTo>
                <a:lnTo>
                  <a:pt x="302" y="10"/>
                </a:lnTo>
                <a:lnTo>
                  <a:pt x="301" y="13"/>
                </a:lnTo>
                <a:lnTo>
                  <a:pt x="301" y="15"/>
                </a:lnTo>
                <a:lnTo>
                  <a:pt x="301" y="377"/>
                </a:lnTo>
                <a:lnTo>
                  <a:pt x="301" y="380"/>
                </a:lnTo>
                <a:lnTo>
                  <a:pt x="302" y="383"/>
                </a:lnTo>
                <a:lnTo>
                  <a:pt x="303" y="385"/>
                </a:lnTo>
                <a:lnTo>
                  <a:pt x="305" y="387"/>
                </a:lnTo>
                <a:lnTo>
                  <a:pt x="307" y="389"/>
                </a:lnTo>
                <a:lnTo>
                  <a:pt x="311" y="391"/>
                </a:lnTo>
                <a:lnTo>
                  <a:pt x="313" y="392"/>
                </a:lnTo>
                <a:lnTo>
                  <a:pt x="316" y="392"/>
                </a:lnTo>
                <a:lnTo>
                  <a:pt x="481" y="392"/>
                </a:lnTo>
                <a:lnTo>
                  <a:pt x="481" y="422"/>
                </a:lnTo>
                <a:lnTo>
                  <a:pt x="136" y="422"/>
                </a:lnTo>
                <a:lnTo>
                  <a:pt x="133" y="423"/>
                </a:lnTo>
                <a:lnTo>
                  <a:pt x="129" y="423"/>
                </a:lnTo>
                <a:lnTo>
                  <a:pt x="127" y="425"/>
                </a:lnTo>
                <a:lnTo>
                  <a:pt x="125" y="426"/>
                </a:lnTo>
                <a:lnTo>
                  <a:pt x="123" y="429"/>
                </a:lnTo>
                <a:lnTo>
                  <a:pt x="122" y="431"/>
                </a:lnTo>
                <a:lnTo>
                  <a:pt x="121" y="435"/>
                </a:lnTo>
                <a:lnTo>
                  <a:pt x="121" y="437"/>
                </a:lnTo>
                <a:lnTo>
                  <a:pt x="121" y="513"/>
                </a:lnTo>
                <a:lnTo>
                  <a:pt x="15" y="513"/>
                </a:lnTo>
                <a:lnTo>
                  <a:pt x="11" y="513"/>
                </a:lnTo>
                <a:lnTo>
                  <a:pt x="9" y="514"/>
                </a:lnTo>
                <a:lnTo>
                  <a:pt x="6" y="515"/>
                </a:lnTo>
                <a:lnTo>
                  <a:pt x="4" y="517"/>
                </a:lnTo>
                <a:lnTo>
                  <a:pt x="3" y="519"/>
                </a:lnTo>
                <a:lnTo>
                  <a:pt x="1" y="521"/>
                </a:lnTo>
                <a:lnTo>
                  <a:pt x="1" y="525"/>
                </a:lnTo>
                <a:lnTo>
                  <a:pt x="0" y="528"/>
                </a:lnTo>
                <a:lnTo>
                  <a:pt x="0" y="888"/>
                </a:lnTo>
                <a:lnTo>
                  <a:pt x="1" y="891"/>
                </a:lnTo>
                <a:lnTo>
                  <a:pt x="1" y="895"/>
                </a:lnTo>
                <a:lnTo>
                  <a:pt x="3" y="897"/>
                </a:lnTo>
                <a:lnTo>
                  <a:pt x="4" y="899"/>
                </a:lnTo>
                <a:lnTo>
                  <a:pt x="6" y="901"/>
                </a:lnTo>
                <a:lnTo>
                  <a:pt x="9" y="902"/>
                </a:lnTo>
                <a:lnTo>
                  <a:pt x="11" y="903"/>
                </a:lnTo>
                <a:lnTo>
                  <a:pt x="15" y="903"/>
                </a:lnTo>
                <a:lnTo>
                  <a:pt x="376" y="903"/>
                </a:lnTo>
                <a:lnTo>
                  <a:pt x="379" y="903"/>
                </a:lnTo>
                <a:lnTo>
                  <a:pt x="382" y="902"/>
                </a:lnTo>
                <a:lnTo>
                  <a:pt x="385" y="901"/>
                </a:lnTo>
                <a:lnTo>
                  <a:pt x="387" y="899"/>
                </a:lnTo>
                <a:lnTo>
                  <a:pt x="389" y="897"/>
                </a:lnTo>
                <a:lnTo>
                  <a:pt x="390" y="895"/>
                </a:lnTo>
                <a:lnTo>
                  <a:pt x="391" y="891"/>
                </a:lnTo>
                <a:lnTo>
                  <a:pt x="391" y="888"/>
                </a:lnTo>
                <a:lnTo>
                  <a:pt x="391" y="528"/>
                </a:lnTo>
                <a:lnTo>
                  <a:pt x="391" y="525"/>
                </a:lnTo>
                <a:lnTo>
                  <a:pt x="390" y="521"/>
                </a:lnTo>
                <a:lnTo>
                  <a:pt x="389" y="519"/>
                </a:lnTo>
                <a:lnTo>
                  <a:pt x="387" y="517"/>
                </a:lnTo>
                <a:lnTo>
                  <a:pt x="385" y="515"/>
                </a:lnTo>
                <a:lnTo>
                  <a:pt x="382" y="514"/>
                </a:lnTo>
                <a:lnTo>
                  <a:pt x="379" y="513"/>
                </a:lnTo>
                <a:lnTo>
                  <a:pt x="376" y="513"/>
                </a:lnTo>
                <a:lnTo>
                  <a:pt x="151" y="513"/>
                </a:lnTo>
                <a:lnTo>
                  <a:pt x="151" y="452"/>
                </a:lnTo>
                <a:lnTo>
                  <a:pt x="753" y="452"/>
                </a:lnTo>
                <a:lnTo>
                  <a:pt x="753" y="513"/>
                </a:lnTo>
                <a:lnTo>
                  <a:pt x="526" y="513"/>
                </a:lnTo>
                <a:lnTo>
                  <a:pt x="524" y="513"/>
                </a:lnTo>
                <a:lnTo>
                  <a:pt x="521" y="514"/>
                </a:lnTo>
                <a:lnTo>
                  <a:pt x="519" y="515"/>
                </a:lnTo>
                <a:lnTo>
                  <a:pt x="517" y="517"/>
                </a:lnTo>
                <a:lnTo>
                  <a:pt x="514" y="519"/>
                </a:lnTo>
                <a:lnTo>
                  <a:pt x="513" y="521"/>
                </a:lnTo>
                <a:lnTo>
                  <a:pt x="512" y="525"/>
                </a:lnTo>
                <a:lnTo>
                  <a:pt x="511" y="528"/>
                </a:lnTo>
                <a:lnTo>
                  <a:pt x="511" y="888"/>
                </a:lnTo>
                <a:lnTo>
                  <a:pt x="512" y="891"/>
                </a:lnTo>
                <a:lnTo>
                  <a:pt x="513" y="895"/>
                </a:lnTo>
                <a:lnTo>
                  <a:pt x="514" y="897"/>
                </a:lnTo>
                <a:lnTo>
                  <a:pt x="517" y="899"/>
                </a:lnTo>
                <a:lnTo>
                  <a:pt x="519" y="901"/>
                </a:lnTo>
                <a:lnTo>
                  <a:pt x="521" y="902"/>
                </a:lnTo>
                <a:lnTo>
                  <a:pt x="524" y="903"/>
                </a:lnTo>
                <a:lnTo>
                  <a:pt x="526" y="903"/>
                </a:lnTo>
                <a:lnTo>
                  <a:pt x="888" y="903"/>
                </a:lnTo>
                <a:lnTo>
                  <a:pt x="891" y="903"/>
                </a:lnTo>
                <a:lnTo>
                  <a:pt x="894" y="902"/>
                </a:lnTo>
                <a:lnTo>
                  <a:pt x="896" y="901"/>
                </a:lnTo>
                <a:lnTo>
                  <a:pt x="898" y="899"/>
                </a:lnTo>
                <a:lnTo>
                  <a:pt x="901" y="897"/>
                </a:lnTo>
                <a:lnTo>
                  <a:pt x="902" y="895"/>
                </a:lnTo>
                <a:lnTo>
                  <a:pt x="903" y="891"/>
                </a:lnTo>
                <a:lnTo>
                  <a:pt x="903" y="888"/>
                </a:lnTo>
                <a:lnTo>
                  <a:pt x="903" y="528"/>
                </a:lnTo>
                <a:lnTo>
                  <a:pt x="903" y="525"/>
                </a:lnTo>
                <a:lnTo>
                  <a:pt x="902" y="521"/>
                </a:lnTo>
                <a:lnTo>
                  <a:pt x="901" y="519"/>
                </a:lnTo>
                <a:lnTo>
                  <a:pt x="898" y="517"/>
                </a:lnTo>
                <a:lnTo>
                  <a:pt x="896" y="515"/>
                </a:lnTo>
                <a:lnTo>
                  <a:pt x="894" y="514"/>
                </a:lnTo>
                <a:lnTo>
                  <a:pt x="891" y="513"/>
                </a:lnTo>
                <a:lnTo>
                  <a:pt x="888" y="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50" name="Group 249"/>
          <p:cNvGrpSpPr/>
          <p:nvPr/>
        </p:nvGrpSpPr>
        <p:grpSpPr>
          <a:xfrm>
            <a:off x="6920645" y="1398505"/>
            <a:ext cx="285750" cy="285750"/>
            <a:chOff x="8869733" y="743989"/>
            <a:chExt cx="418367" cy="418367"/>
          </a:xfrm>
          <a:solidFill>
            <a:schemeClr val="bg1"/>
          </a:solidFill>
        </p:grpSpPr>
        <p:sp>
          <p:nvSpPr>
            <p:cNvPr id="251" name="Freeform 7"/>
            <p:cNvSpPr>
              <a:spLocks noEditPoints="1"/>
            </p:cNvSpPr>
            <p:nvPr/>
          </p:nvSpPr>
          <p:spPr bwMode="auto">
            <a:xfrm>
              <a:off x="9176535" y="883445"/>
              <a:ext cx="83673" cy="83673"/>
            </a:xfrm>
            <a:custGeom>
              <a:avLst/>
              <a:gdLst>
                <a:gd name="T0" fmla="*/ 102 w 180"/>
                <a:gd name="T1" fmla="*/ 31 h 180"/>
                <a:gd name="T2" fmla="*/ 119 w 180"/>
                <a:gd name="T3" fmla="*/ 36 h 180"/>
                <a:gd name="T4" fmla="*/ 133 w 180"/>
                <a:gd name="T5" fmla="*/ 47 h 180"/>
                <a:gd name="T6" fmla="*/ 142 w 180"/>
                <a:gd name="T7" fmla="*/ 61 h 180"/>
                <a:gd name="T8" fmla="*/ 149 w 180"/>
                <a:gd name="T9" fmla="*/ 77 h 180"/>
                <a:gd name="T10" fmla="*/ 150 w 180"/>
                <a:gd name="T11" fmla="*/ 95 h 180"/>
                <a:gd name="T12" fmla="*/ 146 w 180"/>
                <a:gd name="T13" fmla="*/ 113 h 180"/>
                <a:gd name="T14" fmla="*/ 136 w 180"/>
                <a:gd name="T15" fmla="*/ 127 h 180"/>
                <a:gd name="T16" fmla="*/ 124 w 180"/>
                <a:gd name="T17" fmla="*/ 139 h 180"/>
                <a:gd name="T18" fmla="*/ 108 w 180"/>
                <a:gd name="T19" fmla="*/ 147 h 180"/>
                <a:gd name="T20" fmla="*/ 90 w 180"/>
                <a:gd name="T21" fmla="*/ 150 h 180"/>
                <a:gd name="T22" fmla="*/ 73 w 180"/>
                <a:gd name="T23" fmla="*/ 147 h 180"/>
                <a:gd name="T24" fmla="*/ 57 w 180"/>
                <a:gd name="T25" fmla="*/ 139 h 180"/>
                <a:gd name="T26" fmla="*/ 44 w 180"/>
                <a:gd name="T27" fmla="*/ 127 h 180"/>
                <a:gd name="T28" fmla="*/ 34 w 180"/>
                <a:gd name="T29" fmla="*/ 113 h 180"/>
                <a:gd name="T30" fmla="*/ 30 w 180"/>
                <a:gd name="T31" fmla="*/ 96 h 180"/>
                <a:gd name="T32" fmla="*/ 31 w 180"/>
                <a:gd name="T33" fmla="*/ 77 h 180"/>
                <a:gd name="T34" fmla="*/ 37 w 180"/>
                <a:gd name="T35" fmla="*/ 61 h 180"/>
                <a:gd name="T36" fmla="*/ 48 w 180"/>
                <a:gd name="T37" fmla="*/ 47 h 180"/>
                <a:gd name="T38" fmla="*/ 61 w 180"/>
                <a:gd name="T39" fmla="*/ 36 h 180"/>
                <a:gd name="T40" fmla="*/ 78 w 180"/>
                <a:gd name="T41" fmla="*/ 31 h 180"/>
                <a:gd name="T42" fmla="*/ 90 w 180"/>
                <a:gd name="T43" fmla="*/ 180 h 180"/>
                <a:gd name="T44" fmla="*/ 117 w 180"/>
                <a:gd name="T45" fmla="*/ 176 h 180"/>
                <a:gd name="T46" fmla="*/ 140 w 180"/>
                <a:gd name="T47" fmla="*/ 165 h 180"/>
                <a:gd name="T48" fmla="*/ 160 w 180"/>
                <a:gd name="T49" fmla="*/ 147 h 180"/>
                <a:gd name="T50" fmla="*/ 173 w 180"/>
                <a:gd name="T51" fmla="*/ 125 h 180"/>
                <a:gd name="T52" fmla="*/ 180 w 180"/>
                <a:gd name="T53" fmla="*/ 98 h 180"/>
                <a:gd name="T54" fmla="*/ 179 w 180"/>
                <a:gd name="T55" fmla="*/ 72 h 180"/>
                <a:gd name="T56" fmla="*/ 169 w 180"/>
                <a:gd name="T57" fmla="*/ 47 h 180"/>
                <a:gd name="T58" fmla="*/ 154 w 180"/>
                <a:gd name="T59" fmla="*/ 25 h 180"/>
                <a:gd name="T60" fmla="*/ 133 w 180"/>
                <a:gd name="T61" fmla="*/ 10 h 180"/>
                <a:gd name="T62" fmla="*/ 108 w 180"/>
                <a:gd name="T63" fmla="*/ 1 h 180"/>
                <a:gd name="T64" fmla="*/ 81 w 180"/>
                <a:gd name="T65" fmla="*/ 0 h 180"/>
                <a:gd name="T66" fmla="*/ 54 w 180"/>
                <a:gd name="T67" fmla="*/ 6 h 180"/>
                <a:gd name="T68" fmla="*/ 33 w 180"/>
                <a:gd name="T69" fmla="*/ 20 h 180"/>
                <a:gd name="T70" fmla="*/ 15 w 180"/>
                <a:gd name="T71" fmla="*/ 39 h 180"/>
                <a:gd name="T72" fmla="*/ 4 w 180"/>
                <a:gd name="T73" fmla="*/ 63 h 180"/>
                <a:gd name="T74" fmla="*/ 0 w 180"/>
                <a:gd name="T75" fmla="*/ 90 h 180"/>
                <a:gd name="T76" fmla="*/ 4 w 180"/>
                <a:gd name="T77" fmla="*/ 117 h 180"/>
                <a:gd name="T78" fmla="*/ 15 w 180"/>
                <a:gd name="T79" fmla="*/ 140 h 180"/>
                <a:gd name="T80" fmla="*/ 33 w 180"/>
                <a:gd name="T81" fmla="*/ 160 h 180"/>
                <a:gd name="T82" fmla="*/ 54 w 180"/>
                <a:gd name="T83" fmla="*/ 172 h 180"/>
                <a:gd name="T84" fmla="*/ 81 w 180"/>
                <a:gd name="T8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0" h="180">
                  <a:moveTo>
                    <a:pt x="90" y="30"/>
                  </a:moveTo>
                  <a:lnTo>
                    <a:pt x="96" y="30"/>
                  </a:lnTo>
                  <a:lnTo>
                    <a:pt x="102" y="31"/>
                  </a:lnTo>
                  <a:lnTo>
                    <a:pt x="108" y="32"/>
                  </a:lnTo>
                  <a:lnTo>
                    <a:pt x="113" y="34"/>
                  </a:lnTo>
                  <a:lnTo>
                    <a:pt x="119" y="36"/>
                  </a:lnTo>
                  <a:lnTo>
                    <a:pt x="124" y="39"/>
                  </a:lnTo>
                  <a:lnTo>
                    <a:pt x="128" y="43"/>
                  </a:lnTo>
                  <a:lnTo>
                    <a:pt x="133" y="47"/>
                  </a:lnTo>
                  <a:lnTo>
                    <a:pt x="136" y="51"/>
                  </a:lnTo>
                  <a:lnTo>
                    <a:pt x="140" y="56"/>
                  </a:lnTo>
                  <a:lnTo>
                    <a:pt x="142" y="61"/>
                  </a:lnTo>
                  <a:lnTo>
                    <a:pt x="146" y="66"/>
                  </a:lnTo>
                  <a:lnTo>
                    <a:pt x="148" y="72"/>
                  </a:lnTo>
                  <a:lnTo>
                    <a:pt x="149" y="77"/>
                  </a:lnTo>
                  <a:lnTo>
                    <a:pt x="150" y="83"/>
                  </a:lnTo>
                  <a:lnTo>
                    <a:pt x="150" y="90"/>
                  </a:lnTo>
                  <a:lnTo>
                    <a:pt x="150" y="95"/>
                  </a:lnTo>
                  <a:lnTo>
                    <a:pt x="149" y="102"/>
                  </a:lnTo>
                  <a:lnTo>
                    <a:pt x="148" y="107"/>
                  </a:lnTo>
                  <a:lnTo>
                    <a:pt x="146" y="113"/>
                  </a:lnTo>
                  <a:lnTo>
                    <a:pt x="142" y="118"/>
                  </a:lnTo>
                  <a:lnTo>
                    <a:pt x="140" y="123"/>
                  </a:lnTo>
                  <a:lnTo>
                    <a:pt x="136" y="127"/>
                  </a:lnTo>
                  <a:lnTo>
                    <a:pt x="133" y="132"/>
                  </a:lnTo>
                  <a:lnTo>
                    <a:pt x="128" y="136"/>
                  </a:lnTo>
                  <a:lnTo>
                    <a:pt x="124" y="139"/>
                  </a:lnTo>
                  <a:lnTo>
                    <a:pt x="119" y="142"/>
                  </a:lnTo>
                  <a:lnTo>
                    <a:pt x="113" y="144"/>
                  </a:lnTo>
                  <a:lnTo>
                    <a:pt x="108" y="147"/>
                  </a:lnTo>
                  <a:lnTo>
                    <a:pt x="102" y="149"/>
                  </a:lnTo>
                  <a:lnTo>
                    <a:pt x="96" y="150"/>
                  </a:lnTo>
                  <a:lnTo>
                    <a:pt x="90" y="150"/>
                  </a:lnTo>
                  <a:lnTo>
                    <a:pt x="83" y="150"/>
                  </a:lnTo>
                  <a:lnTo>
                    <a:pt x="78" y="149"/>
                  </a:lnTo>
                  <a:lnTo>
                    <a:pt x="73" y="147"/>
                  </a:lnTo>
                  <a:lnTo>
                    <a:pt x="66" y="144"/>
                  </a:lnTo>
                  <a:lnTo>
                    <a:pt x="61" y="142"/>
                  </a:lnTo>
                  <a:lnTo>
                    <a:pt x="57" y="139"/>
                  </a:lnTo>
                  <a:lnTo>
                    <a:pt x="52" y="136"/>
                  </a:lnTo>
                  <a:lnTo>
                    <a:pt x="48" y="132"/>
                  </a:lnTo>
                  <a:lnTo>
                    <a:pt x="44" y="127"/>
                  </a:lnTo>
                  <a:lnTo>
                    <a:pt x="41" y="123"/>
                  </a:lnTo>
                  <a:lnTo>
                    <a:pt x="37" y="118"/>
                  </a:lnTo>
                  <a:lnTo>
                    <a:pt x="34" y="113"/>
                  </a:lnTo>
                  <a:lnTo>
                    <a:pt x="33" y="107"/>
                  </a:lnTo>
                  <a:lnTo>
                    <a:pt x="31" y="102"/>
                  </a:lnTo>
                  <a:lnTo>
                    <a:pt x="30" y="96"/>
                  </a:lnTo>
                  <a:lnTo>
                    <a:pt x="30" y="90"/>
                  </a:lnTo>
                  <a:lnTo>
                    <a:pt x="30" y="83"/>
                  </a:lnTo>
                  <a:lnTo>
                    <a:pt x="31" y="77"/>
                  </a:lnTo>
                  <a:lnTo>
                    <a:pt x="33" y="72"/>
                  </a:lnTo>
                  <a:lnTo>
                    <a:pt x="34" y="66"/>
                  </a:lnTo>
                  <a:lnTo>
                    <a:pt x="37" y="61"/>
                  </a:lnTo>
                  <a:lnTo>
                    <a:pt x="41" y="56"/>
                  </a:lnTo>
                  <a:lnTo>
                    <a:pt x="44" y="51"/>
                  </a:lnTo>
                  <a:lnTo>
                    <a:pt x="48" y="47"/>
                  </a:lnTo>
                  <a:lnTo>
                    <a:pt x="52" y="43"/>
                  </a:lnTo>
                  <a:lnTo>
                    <a:pt x="57" y="39"/>
                  </a:lnTo>
                  <a:lnTo>
                    <a:pt x="61" y="36"/>
                  </a:lnTo>
                  <a:lnTo>
                    <a:pt x="66" y="34"/>
                  </a:lnTo>
                  <a:lnTo>
                    <a:pt x="73" y="32"/>
                  </a:lnTo>
                  <a:lnTo>
                    <a:pt x="78" y="31"/>
                  </a:lnTo>
                  <a:lnTo>
                    <a:pt x="83" y="30"/>
                  </a:lnTo>
                  <a:lnTo>
                    <a:pt x="90" y="30"/>
                  </a:lnTo>
                  <a:close/>
                  <a:moveTo>
                    <a:pt x="90" y="180"/>
                  </a:moveTo>
                  <a:lnTo>
                    <a:pt x="99" y="180"/>
                  </a:lnTo>
                  <a:lnTo>
                    <a:pt x="108" y="178"/>
                  </a:lnTo>
                  <a:lnTo>
                    <a:pt x="117" y="176"/>
                  </a:lnTo>
                  <a:lnTo>
                    <a:pt x="125" y="172"/>
                  </a:lnTo>
                  <a:lnTo>
                    <a:pt x="133" y="169"/>
                  </a:lnTo>
                  <a:lnTo>
                    <a:pt x="140" y="165"/>
                  </a:lnTo>
                  <a:lnTo>
                    <a:pt x="148" y="160"/>
                  </a:lnTo>
                  <a:lnTo>
                    <a:pt x="154" y="153"/>
                  </a:lnTo>
                  <a:lnTo>
                    <a:pt x="160" y="147"/>
                  </a:lnTo>
                  <a:lnTo>
                    <a:pt x="165" y="140"/>
                  </a:lnTo>
                  <a:lnTo>
                    <a:pt x="169" y="133"/>
                  </a:lnTo>
                  <a:lnTo>
                    <a:pt x="173" y="125"/>
                  </a:lnTo>
                  <a:lnTo>
                    <a:pt x="177" y="117"/>
                  </a:lnTo>
                  <a:lnTo>
                    <a:pt x="179" y="108"/>
                  </a:lnTo>
                  <a:lnTo>
                    <a:pt x="180" y="98"/>
                  </a:lnTo>
                  <a:lnTo>
                    <a:pt x="180" y="90"/>
                  </a:lnTo>
                  <a:lnTo>
                    <a:pt x="180" y="80"/>
                  </a:lnTo>
                  <a:lnTo>
                    <a:pt x="179" y="72"/>
                  </a:lnTo>
                  <a:lnTo>
                    <a:pt x="177" y="63"/>
                  </a:lnTo>
                  <a:lnTo>
                    <a:pt x="173" y="54"/>
                  </a:lnTo>
                  <a:lnTo>
                    <a:pt x="169" y="47"/>
                  </a:lnTo>
                  <a:lnTo>
                    <a:pt x="165" y="39"/>
                  </a:lnTo>
                  <a:lnTo>
                    <a:pt x="160" y="32"/>
                  </a:lnTo>
                  <a:lnTo>
                    <a:pt x="154" y="25"/>
                  </a:lnTo>
                  <a:lnTo>
                    <a:pt x="148" y="20"/>
                  </a:lnTo>
                  <a:lnTo>
                    <a:pt x="140" y="15"/>
                  </a:lnTo>
                  <a:lnTo>
                    <a:pt x="133" y="10"/>
                  </a:lnTo>
                  <a:lnTo>
                    <a:pt x="125" y="6"/>
                  </a:lnTo>
                  <a:lnTo>
                    <a:pt x="117" y="3"/>
                  </a:lnTo>
                  <a:lnTo>
                    <a:pt x="108" y="1"/>
                  </a:lnTo>
                  <a:lnTo>
                    <a:pt x="99" y="0"/>
                  </a:lnTo>
                  <a:lnTo>
                    <a:pt x="90" y="0"/>
                  </a:lnTo>
                  <a:lnTo>
                    <a:pt x="81" y="0"/>
                  </a:lnTo>
                  <a:lnTo>
                    <a:pt x="72" y="1"/>
                  </a:lnTo>
                  <a:lnTo>
                    <a:pt x="63" y="3"/>
                  </a:lnTo>
                  <a:lnTo>
                    <a:pt x="54" y="6"/>
                  </a:lnTo>
                  <a:lnTo>
                    <a:pt x="47" y="10"/>
                  </a:lnTo>
                  <a:lnTo>
                    <a:pt x="39" y="15"/>
                  </a:lnTo>
                  <a:lnTo>
                    <a:pt x="33" y="20"/>
                  </a:lnTo>
                  <a:lnTo>
                    <a:pt x="27" y="25"/>
                  </a:lnTo>
                  <a:lnTo>
                    <a:pt x="20" y="32"/>
                  </a:lnTo>
                  <a:lnTo>
                    <a:pt x="15" y="39"/>
                  </a:lnTo>
                  <a:lnTo>
                    <a:pt x="10" y="47"/>
                  </a:lnTo>
                  <a:lnTo>
                    <a:pt x="7" y="54"/>
                  </a:lnTo>
                  <a:lnTo>
                    <a:pt x="4" y="63"/>
                  </a:lnTo>
                  <a:lnTo>
                    <a:pt x="2" y="72"/>
                  </a:lnTo>
                  <a:lnTo>
                    <a:pt x="0" y="80"/>
                  </a:lnTo>
                  <a:lnTo>
                    <a:pt x="0" y="90"/>
                  </a:lnTo>
                  <a:lnTo>
                    <a:pt x="0" y="98"/>
                  </a:lnTo>
                  <a:lnTo>
                    <a:pt x="2" y="108"/>
                  </a:lnTo>
                  <a:lnTo>
                    <a:pt x="4" y="117"/>
                  </a:lnTo>
                  <a:lnTo>
                    <a:pt x="7" y="125"/>
                  </a:lnTo>
                  <a:lnTo>
                    <a:pt x="10" y="133"/>
                  </a:lnTo>
                  <a:lnTo>
                    <a:pt x="15" y="140"/>
                  </a:lnTo>
                  <a:lnTo>
                    <a:pt x="20" y="147"/>
                  </a:lnTo>
                  <a:lnTo>
                    <a:pt x="27" y="153"/>
                  </a:lnTo>
                  <a:lnTo>
                    <a:pt x="33" y="160"/>
                  </a:lnTo>
                  <a:lnTo>
                    <a:pt x="39" y="165"/>
                  </a:lnTo>
                  <a:lnTo>
                    <a:pt x="47" y="169"/>
                  </a:lnTo>
                  <a:lnTo>
                    <a:pt x="54" y="172"/>
                  </a:lnTo>
                  <a:lnTo>
                    <a:pt x="63" y="176"/>
                  </a:lnTo>
                  <a:lnTo>
                    <a:pt x="72" y="178"/>
                  </a:lnTo>
                  <a:lnTo>
                    <a:pt x="81" y="180"/>
                  </a:lnTo>
                  <a:lnTo>
                    <a:pt x="90" y="18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8"/>
            <p:cNvSpPr>
              <a:spLocks noEditPoints="1"/>
            </p:cNvSpPr>
            <p:nvPr/>
          </p:nvSpPr>
          <p:spPr bwMode="auto">
            <a:xfrm>
              <a:off x="9150968" y="981064"/>
              <a:ext cx="137132" cy="181292"/>
            </a:xfrm>
            <a:custGeom>
              <a:avLst/>
              <a:gdLst>
                <a:gd name="T0" fmla="*/ 175 w 295"/>
                <a:gd name="T1" fmla="*/ 210 h 391"/>
                <a:gd name="T2" fmla="*/ 115 w 295"/>
                <a:gd name="T3" fmla="*/ 361 h 391"/>
                <a:gd name="T4" fmla="*/ 103 w 295"/>
                <a:gd name="T5" fmla="*/ 208 h 391"/>
                <a:gd name="T6" fmla="*/ 84 w 295"/>
                <a:gd name="T7" fmla="*/ 200 h 391"/>
                <a:gd name="T8" fmla="*/ 68 w 295"/>
                <a:gd name="T9" fmla="*/ 189 h 391"/>
                <a:gd name="T10" fmla="*/ 55 w 295"/>
                <a:gd name="T11" fmla="*/ 173 h 391"/>
                <a:gd name="T12" fmla="*/ 45 w 295"/>
                <a:gd name="T13" fmla="*/ 151 h 391"/>
                <a:gd name="T14" fmla="*/ 39 w 295"/>
                <a:gd name="T15" fmla="*/ 126 h 391"/>
                <a:gd name="T16" fmla="*/ 33 w 295"/>
                <a:gd name="T17" fmla="*/ 99 h 391"/>
                <a:gd name="T18" fmla="*/ 30 w 295"/>
                <a:gd name="T19" fmla="*/ 30 h 391"/>
                <a:gd name="T20" fmla="*/ 264 w 295"/>
                <a:gd name="T21" fmla="*/ 65 h 391"/>
                <a:gd name="T22" fmla="*/ 260 w 295"/>
                <a:gd name="T23" fmla="*/ 112 h 391"/>
                <a:gd name="T24" fmla="*/ 253 w 295"/>
                <a:gd name="T25" fmla="*/ 139 h 391"/>
                <a:gd name="T26" fmla="*/ 245 w 295"/>
                <a:gd name="T27" fmla="*/ 162 h 391"/>
                <a:gd name="T28" fmla="*/ 233 w 295"/>
                <a:gd name="T29" fmla="*/ 181 h 391"/>
                <a:gd name="T30" fmla="*/ 218 w 295"/>
                <a:gd name="T31" fmla="*/ 195 h 391"/>
                <a:gd name="T32" fmla="*/ 198 w 295"/>
                <a:gd name="T33" fmla="*/ 205 h 391"/>
                <a:gd name="T34" fmla="*/ 0 w 295"/>
                <a:gd name="T35" fmla="*/ 0 h 391"/>
                <a:gd name="T36" fmla="*/ 0 w 295"/>
                <a:gd name="T37" fmla="*/ 49 h 391"/>
                <a:gd name="T38" fmla="*/ 3 w 295"/>
                <a:gd name="T39" fmla="*/ 102 h 391"/>
                <a:gd name="T40" fmla="*/ 9 w 295"/>
                <a:gd name="T41" fmla="*/ 134 h 391"/>
                <a:gd name="T42" fmla="*/ 18 w 295"/>
                <a:gd name="T43" fmla="*/ 164 h 391"/>
                <a:gd name="T44" fmla="*/ 30 w 295"/>
                <a:gd name="T45" fmla="*/ 190 h 391"/>
                <a:gd name="T46" fmla="*/ 48 w 295"/>
                <a:gd name="T47" fmla="*/ 211 h 391"/>
                <a:gd name="T48" fmla="*/ 64 w 295"/>
                <a:gd name="T49" fmla="*/ 224 h 391"/>
                <a:gd name="T50" fmla="*/ 77 w 295"/>
                <a:gd name="T51" fmla="*/ 230 h 391"/>
                <a:gd name="T52" fmla="*/ 85 w 295"/>
                <a:gd name="T53" fmla="*/ 391 h 391"/>
                <a:gd name="T54" fmla="*/ 205 w 295"/>
                <a:gd name="T55" fmla="*/ 234 h 391"/>
                <a:gd name="T56" fmla="*/ 220 w 295"/>
                <a:gd name="T57" fmla="*/ 228 h 391"/>
                <a:gd name="T58" fmla="*/ 233 w 295"/>
                <a:gd name="T59" fmla="*/ 221 h 391"/>
                <a:gd name="T60" fmla="*/ 254 w 295"/>
                <a:gd name="T61" fmla="*/ 201 h 391"/>
                <a:gd name="T62" fmla="*/ 270 w 295"/>
                <a:gd name="T63" fmla="*/ 178 h 391"/>
                <a:gd name="T64" fmla="*/ 281 w 295"/>
                <a:gd name="T65" fmla="*/ 149 h 391"/>
                <a:gd name="T66" fmla="*/ 289 w 295"/>
                <a:gd name="T67" fmla="*/ 118 h 391"/>
                <a:gd name="T68" fmla="*/ 293 w 295"/>
                <a:gd name="T69" fmla="*/ 85 h 391"/>
                <a:gd name="T70" fmla="*/ 295 w 295"/>
                <a:gd name="T71" fmla="*/ 15 h 391"/>
                <a:gd name="T72" fmla="*/ 0 w 295"/>
                <a:gd name="T73" fmla="*/ 0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95" h="391">
                  <a:moveTo>
                    <a:pt x="187" y="208"/>
                  </a:moveTo>
                  <a:lnTo>
                    <a:pt x="175" y="210"/>
                  </a:lnTo>
                  <a:lnTo>
                    <a:pt x="175" y="361"/>
                  </a:lnTo>
                  <a:lnTo>
                    <a:pt x="115" y="361"/>
                  </a:lnTo>
                  <a:lnTo>
                    <a:pt x="115" y="210"/>
                  </a:lnTo>
                  <a:lnTo>
                    <a:pt x="103" y="208"/>
                  </a:lnTo>
                  <a:lnTo>
                    <a:pt x="92" y="205"/>
                  </a:lnTo>
                  <a:lnTo>
                    <a:pt x="84" y="200"/>
                  </a:lnTo>
                  <a:lnTo>
                    <a:pt x="75" y="195"/>
                  </a:lnTo>
                  <a:lnTo>
                    <a:pt x="68" y="189"/>
                  </a:lnTo>
                  <a:lnTo>
                    <a:pt x="61" y="181"/>
                  </a:lnTo>
                  <a:lnTo>
                    <a:pt x="55" y="173"/>
                  </a:lnTo>
                  <a:lnTo>
                    <a:pt x="49" y="162"/>
                  </a:lnTo>
                  <a:lnTo>
                    <a:pt x="45" y="151"/>
                  </a:lnTo>
                  <a:lnTo>
                    <a:pt x="42" y="139"/>
                  </a:lnTo>
                  <a:lnTo>
                    <a:pt x="39" y="126"/>
                  </a:lnTo>
                  <a:lnTo>
                    <a:pt x="35" y="112"/>
                  </a:lnTo>
                  <a:lnTo>
                    <a:pt x="33" y="99"/>
                  </a:lnTo>
                  <a:lnTo>
                    <a:pt x="31" y="66"/>
                  </a:lnTo>
                  <a:lnTo>
                    <a:pt x="30" y="30"/>
                  </a:lnTo>
                  <a:lnTo>
                    <a:pt x="265" y="30"/>
                  </a:lnTo>
                  <a:lnTo>
                    <a:pt x="264" y="65"/>
                  </a:lnTo>
                  <a:lnTo>
                    <a:pt x="262" y="99"/>
                  </a:lnTo>
                  <a:lnTo>
                    <a:pt x="260" y="112"/>
                  </a:lnTo>
                  <a:lnTo>
                    <a:pt x="256" y="126"/>
                  </a:lnTo>
                  <a:lnTo>
                    <a:pt x="253" y="139"/>
                  </a:lnTo>
                  <a:lnTo>
                    <a:pt x="249" y="151"/>
                  </a:lnTo>
                  <a:lnTo>
                    <a:pt x="245" y="162"/>
                  </a:lnTo>
                  <a:lnTo>
                    <a:pt x="239" y="173"/>
                  </a:lnTo>
                  <a:lnTo>
                    <a:pt x="233" y="181"/>
                  </a:lnTo>
                  <a:lnTo>
                    <a:pt x="225" y="189"/>
                  </a:lnTo>
                  <a:lnTo>
                    <a:pt x="218" y="195"/>
                  </a:lnTo>
                  <a:lnTo>
                    <a:pt x="208" y="200"/>
                  </a:lnTo>
                  <a:lnTo>
                    <a:pt x="198" y="205"/>
                  </a:lnTo>
                  <a:lnTo>
                    <a:pt x="187" y="208"/>
                  </a:lnTo>
                  <a:close/>
                  <a:moveTo>
                    <a:pt x="0" y="0"/>
                  </a:moveTo>
                  <a:lnTo>
                    <a:pt x="0" y="15"/>
                  </a:lnTo>
                  <a:lnTo>
                    <a:pt x="0" y="49"/>
                  </a:lnTo>
                  <a:lnTo>
                    <a:pt x="2" y="85"/>
                  </a:lnTo>
                  <a:lnTo>
                    <a:pt x="3" y="102"/>
                  </a:lnTo>
                  <a:lnTo>
                    <a:pt x="7" y="118"/>
                  </a:lnTo>
                  <a:lnTo>
                    <a:pt x="9" y="134"/>
                  </a:lnTo>
                  <a:lnTo>
                    <a:pt x="13" y="149"/>
                  </a:lnTo>
                  <a:lnTo>
                    <a:pt x="18" y="164"/>
                  </a:lnTo>
                  <a:lnTo>
                    <a:pt x="24" y="177"/>
                  </a:lnTo>
                  <a:lnTo>
                    <a:pt x="30" y="190"/>
                  </a:lnTo>
                  <a:lnTo>
                    <a:pt x="39" y="201"/>
                  </a:lnTo>
                  <a:lnTo>
                    <a:pt x="48" y="211"/>
                  </a:lnTo>
                  <a:lnTo>
                    <a:pt x="59" y="221"/>
                  </a:lnTo>
                  <a:lnTo>
                    <a:pt x="64" y="224"/>
                  </a:lnTo>
                  <a:lnTo>
                    <a:pt x="71" y="228"/>
                  </a:lnTo>
                  <a:lnTo>
                    <a:pt x="77" y="230"/>
                  </a:lnTo>
                  <a:lnTo>
                    <a:pt x="85" y="234"/>
                  </a:lnTo>
                  <a:lnTo>
                    <a:pt x="85" y="391"/>
                  </a:lnTo>
                  <a:lnTo>
                    <a:pt x="205" y="391"/>
                  </a:lnTo>
                  <a:lnTo>
                    <a:pt x="205" y="234"/>
                  </a:lnTo>
                  <a:lnTo>
                    <a:pt x="212" y="231"/>
                  </a:lnTo>
                  <a:lnTo>
                    <a:pt x="220" y="228"/>
                  </a:lnTo>
                  <a:lnTo>
                    <a:pt x="226" y="225"/>
                  </a:lnTo>
                  <a:lnTo>
                    <a:pt x="233" y="221"/>
                  </a:lnTo>
                  <a:lnTo>
                    <a:pt x="245" y="212"/>
                  </a:lnTo>
                  <a:lnTo>
                    <a:pt x="254" y="201"/>
                  </a:lnTo>
                  <a:lnTo>
                    <a:pt x="263" y="191"/>
                  </a:lnTo>
                  <a:lnTo>
                    <a:pt x="270" y="178"/>
                  </a:lnTo>
                  <a:lnTo>
                    <a:pt x="277" y="164"/>
                  </a:lnTo>
                  <a:lnTo>
                    <a:pt x="281" y="149"/>
                  </a:lnTo>
                  <a:lnTo>
                    <a:pt x="285" y="134"/>
                  </a:lnTo>
                  <a:lnTo>
                    <a:pt x="289" y="118"/>
                  </a:lnTo>
                  <a:lnTo>
                    <a:pt x="292" y="102"/>
                  </a:lnTo>
                  <a:lnTo>
                    <a:pt x="293" y="85"/>
                  </a:lnTo>
                  <a:lnTo>
                    <a:pt x="295" y="50"/>
                  </a:lnTo>
                  <a:lnTo>
                    <a:pt x="295" y="15"/>
                  </a:lnTo>
                  <a:lnTo>
                    <a:pt x="29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9"/>
            <p:cNvSpPr>
              <a:spLocks noEditPoints="1"/>
            </p:cNvSpPr>
            <p:nvPr/>
          </p:nvSpPr>
          <p:spPr bwMode="auto">
            <a:xfrm>
              <a:off x="9037080" y="743989"/>
              <a:ext cx="83673" cy="83673"/>
            </a:xfrm>
            <a:custGeom>
              <a:avLst/>
              <a:gdLst>
                <a:gd name="T0" fmla="*/ 103 w 182"/>
                <a:gd name="T1" fmla="*/ 31 h 180"/>
                <a:gd name="T2" fmla="*/ 120 w 182"/>
                <a:gd name="T3" fmla="*/ 37 h 180"/>
                <a:gd name="T4" fmla="*/ 133 w 182"/>
                <a:gd name="T5" fmla="*/ 48 h 180"/>
                <a:gd name="T6" fmla="*/ 144 w 182"/>
                <a:gd name="T7" fmla="*/ 61 h 180"/>
                <a:gd name="T8" fmla="*/ 151 w 182"/>
                <a:gd name="T9" fmla="*/ 78 h 180"/>
                <a:gd name="T10" fmla="*/ 151 w 182"/>
                <a:gd name="T11" fmla="*/ 96 h 180"/>
                <a:gd name="T12" fmla="*/ 146 w 182"/>
                <a:gd name="T13" fmla="*/ 113 h 180"/>
                <a:gd name="T14" fmla="*/ 138 w 182"/>
                <a:gd name="T15" fmla="*/ 128 h 180"/>
                <a:gd name="T16" fmla="*/ 125 w 182"/>
                <a:gd name="T17" fmla="*/ 140 h 180"/>
                <a:gd name="T18" fmla="*/ 109 w 182"/>
                <a:gd name="T19" fmla="*/ 147 h 180"/>
                <a:gd name="T20" fmla="*/ 92 w 182"/>
                <a:gd name="T21" fmla="*/ 150 h 180"/>
                <a:gd name="T22" fmla="*/ 73 w 182"/>
                <a:gd name="T23" fmla="*/ 147 h 180"/>
                <a:gd name="T24" fmla="*/ 57 w 182"/>
                <a:gd name="T25" fmla="*/ 140 h 180"/>
                <a:gd name="T26" fmla="*/ 44 w 182"/>
                <a:gd name="T27" fmla="*/ 128 h 180"/>
                <a:gd name="T28" fmla="*/ 36 w 182"/>
                <a:gd name="T29" fmla="*/ 113 h 180"/>
                <a:gd name="T30" fmla="*/ 32 w 182"/>
                <a:gd name="T31" fmla="*/ 96 h 180"/>
                <a:gd name="T32" fmla="*/ 33 w 182"/>
                <a:gd name="T33" fmla="*/ 78 h 180"/>
                <a:gd name="T34" fmla="*/ 38 w 182"/>
                <a:gd name="T35" fmla="*/ 61 h 180"/>
                <a:gd name="T36" fmla="*/ 49 w 182"/>
                <a:gd name="T37" fmla="*/ 48 h 180"/>
                <a:gd name="T38" fmla="*/ 63 w 182"/>
                <a:gd name="T39" fmla="*/ 37 h 180"/>
                <a:gd name="T40" fmla="*/ 79 w 182"/>
                <a:gd name="T41" fmla="*/ 31 h 180"/>
                <a:gd name="T42" fmla="*/ 92 w 182"/>
                <a:gd name="T43" fmla="*/ 180 h 180"/>
                <a:gd name="T44" fmla="*/ 118 w 182"/>
                <a:gd name="T45" fmla="*/ 176 h 180"/>
                <a:gd name="T46" fmla="*/ 142 w 182"/>
                <a:gd name="T47" fmla="*/ 165 h 180"/>
                <a:gd name="T48" fmla="*/ 161 w 182"/>
                <a:gd name="T49" fmla="*/ 147 h 180"/>
                <a:gd name="T50" fmla="*/ 174 w 182"/>
                <a:gd name="T51" fmla="*/ 125 h 180"/>
                <a:gd name="T52" fmla="*/ 181 w 182"/>
                <a:gd name="T53" fmla="*/ 99 h 180"/>
                <a:gd name="T54" fmla="*/ 180 w 182"/>
                <a:gd name="T55" fmla="*/ 71 h 180"/>
                <a:gd name="T56" fmla="*/ 171 w 182"/>
                <a:gd name="T57" fmla="*/ 47 h 180"/>
                <a:gd name="T58" fmla="*/ 155 w 182"/>
                <a:gd name="T59" fmla="*/ 26 h 180"/>
                <a:gd name="T60" fmla="*/ 135 w 182"/>
                <a:gd name="T61" fmla="*/ 10 h 180"/>
                <a:gd name="T62" fmla="*/ 110 w 182"/>
                <a:gd name="T63" fmla="*/ 2 h 180"/>
                <a:gd name="T64" fmla="*/ 82 w 182"/>
                <a:gd name="T65" fmla="*/ 1 h 180"/>
                <a:gd name="T66" fmla="*/ 56 w 182"/>
                <a:gd name="T67" fmla="*/ 7 h 180"/>
                <a:gd name="T68" fmla="*/ 34 w 182"/>
                <a:gd name="T69" fmla="*/ 20 h 180"/>
                <a:gd name="T70" fmla="*/ 17 w 182"/>
                <a:gd name="T71" fmla="*/ 39 h 180"/>
                <a:gd name="T72" fmla="*/ 5 w 182"/>
                <a:gd name="T73" fmla="*/ 63 h 180"/>
                <a:gd name="T74" fmla="*/ 0 w 182"/>
                <a:gd name="T75" fmla="*/ 90 h 180"/>
                <a:gd name="T76" fmla="*/ 5 w 182"/>
                <a:gd name="T77" fmla="*/ 116 h 180"/>
                <a:gd name="T78" fmla="*/ 17 w 182"/>
                <a:gd name="T79" fmla="*/ 140 h 180"/>
                <a:gd name="T80" fmla="*/ 34 w 182"/>
                <a:gd name="T81" fmla="*/ 159 h 180"/>
                <a:gd name="T82" fmla="*/ 56 w 182"/>
                <a:gd name="T83" fmla="*/ 173 h 180"/>
                <a:gd name="T84" fmla="*/ 82 w 182"/>
                <a:gd name="T8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2" h="180">
                  <a:moveTo>
                    <a:pt x="92" y="30"/>
                  </a:moveTo>
                  <a:lnTo>
                    <a:pt x="97" y="30"/>
                  </a:lnTo>
                  <a:lnTo>
                    <a:pt x="103" y="31"/>
                  </a:lnTo>
                  <a:lnTo>
                    <a:pt x="109" y="33"/>
                  </a:lnTo>
                  <a:lnTo>
                    <a:pt x="114" y="35"/>
                  </a:lnTo>
                  <a:lnTo>
                    <a:pt x="120" y="37"/>
                  </a:lnTo>
                  <a:lnTo>
                    <a:pt x="125" y="40"/>
                  </a:lnTo>
                  <a:lnTo>
                    <a:pt x="129" y="43"/>
                  </a:lnTo>
                  <a:lnTo>
                    <a:pt x="133" y="48"/>
                  </a:lnTo>
                  <a:lnTo>
                    <a:pt x="138" y="52"/>
                  </a:lnTo>
                  <a:lnTo>
                    <a:pt x="141" y="56"/>
                  </a:lnTo>
                  <a:lnTo>
                    <a:pt x="144" y="61"/>
                  </a:lnTo>
                  <a:lnTo>
                    <a:pt x="146" y="66"/>
                  </a:lnTo>
                  <a:lnTo>
                    <a:pt x="148" y="72"/>
                  </a:lnTo>
                  <a:lnTo>
                    <a:pt x="151" y="78"/>
                  </a:lnTo>
                  <a:lnTo>
                    <a:pt x="151" y="84"/>
                  </a:lnTo>
                  <a:lnTo>
                    <a:pt x="152" y="90"/>
                  </a:lnTo>
                  <a:lnTo>
                    <a:pt x="151" y="96"/>
                  </a:lnTo>
                  <a:lnTo>
                    <a:pt x="151" y="102"/>
                  </a:lnTo>
                  <a:lnTo>
                    <a:pt x="148" y="108"/>
                  </a:lnTo>
                  <a:lnTo>
                    <a:pt x="146" y="113"/>
                  </a:lnTo>
                  <a:lnTo>
                    <a:pt x="144" y="119"/>
                  </a:lnTo>
                  <a:lnTo>
                    <a:pt x="141" y="124"/>
                  </a:lnTo>
                  <a:lnTo>
                    <a:pt x="138" y="128"/>
                  </a:lnTo>
                  <a:lnTo>
                    <a:pt x="133" y="132"/>
                  </a:lnTo>
                  <a:lnTo>
                    <a:pt x="129" y="136"/>
                  </a:lnTo>
                  <a:lnTo>
                    <a:pt x="125" y="140"/>
                  </a:lnTo>
                  <a:lnTo>
                    <a:pt x="120" y="143"/>
                  </a:lnTo>
                  <a:lnTo>
                    <a:pt x="114" y="145"/>
                  </a:lnTo>
                  <a:lnTo>
                    <a:pt x="109" y="147"/>
                  </a:lnTo>
                  <a:lnTo>
                    <a:pt x="103" y="149"/>
                  </a:lnTo>
                  <a:lnTo>
                    <a:pt x="97" y="150"/>
                  </a:lnTo>
                  <a:lnTo>
                    <a:pt x="92" y="150"/>
                  </a:lnTo>
                  <a:lnTo>
                    <a:pt x="85" y="150"/>
                  </a:lnTo>
                  <a:lnTo>
                    <a:pt x="79" y="149"/>
                  </a:lnTo>
                  <a:lnTo>
                    <a:pt x="73" y="147"/>
                  </a:lnTo>
                  <a:lnTo>
                    <a:pt x="68" y="145"/>
                  </a:lnTo>
                  <a:lnTo>
                    <a:pt x="63" y="143"/>
                  </a:lnTo>
                  <a:lnTo>
                    <a:pt x="57" y="140"/>
                  </a:lnTo>
                  <a:lnTo>
                    <a:pt x="53" y="136"/>
                  </a:lnTo>
                  <a:lnTo>
                    <a:pt x="49" y="132"/>
                  </a:lnTo>
                  <a:lnTo>
                    <a:pt x="44" y="128"/>
                  </a:lnTo>
                  <a:lnTo>
                    <a:pt x="41" y="124"/>
                  </a:lnTo>
                  <a:lnTo>
                    <a:pt x="38" y="119"/>
                  </a:lnTo>
                  <a:lnTo>
                    <a:pt x="36" y="113"/>
                  </a:lnTo>
                  <a:lnTo>
                    <a:pt x="34" y="108"/>
                  </a:lnTo>
                  <a:lnTo>
                    <a:pt x="33" y="102"/>
                  </a:lnTo>
                  <a:lnTo>
                    <a:pt x="32" y="96"/>
                  </a:lnTo>
                  <a:lnTo>
                    <a:pt x="32" y="90"/>
                  </a:lnTo>
                  <a:lnTo>
                    <a:pt x="32" y="84"/>
                  </a:lnTo>
                  <a:lnTo>
                    <a:pt x="33" y="78"/>
                  </a:lnTo>
                  <a:lnTo>
                    <a:pt x="34" y="72"/>
                  </a:lnTo>
                  <a:lnTo>
                    <a:pt x="36" y="66"/>
                  </a:lnTo>
                  <a:lnTo>
                    <a:pt x="38" y="61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9" y="48"/>
                  </a:lnTo>
                  <a:lnTo>
                    <a:pt x="53" y="43"/>
                  </a:lnTo>
                  <a:lnTo>
                    <a:pt x="57" y="40"/>
                  </a:lnTo>
                  <a:lnTo>
                    <a:pt x="63" y="37"/>
                  </a:lnTo>
                  <a:lnTo>
                    <a:pt x="68" y="35"/>
                  </a:lnTo>
                  <a:lnTo>
                    <a:pt x="73" y="33"/>
                  </a:lnTo>
                  <a:lnTo>
                    <a:pt x="79" y="31"/>
                  </a:lnTo>
                  <a:lnTo>
                    <a:pt x="85" y="30"/>
                  </a:lnTo>
                  <a:lnTo>
                    <a:pt x="92" y="30"/>
                  </a:lnTo>
                  <a:close/>
                  <a:moveTo>
                    <a:pt x="92" y="180"/>
                  </a:moveTo>
                  <a:lnTo>
                    <a:pt x="100" y="180"/>
                  </a:lnTo>
                  <a:lnTo>
                    <a:pt x="110" y="179"/>
                  </a:lnTo>
                  <a:lnTo>
                    <a:pt x="118" y="176"/>
                  </a:lnTo>
                  <a:lnTo>
                    <a:pt x="126" y="173"/>
                  </a:lnTo>
                  <a:lnTo>
                    <a:pt x="135" y="169"/>
                  </a:lnTo>
                  <a:lnTo>
                    <a:pt x="142" y="165"/>
                  </a:lnTo>
                  <a:lnTo>
                    <a:pt x="148" y="159"/>
                  </a:lnTo>
                  <a:lnTo>
                    <a:pt x="155" y="154"/>
                  </a:lnTo>
                  <a:lnTo>
                    <a:pt x="161" y="147"/>
                  </a:lnTo>
                  <a:lnTo>
                    <a:pt x="166" y="140"/>
                  </a:lnTo>
                  <a:lnTo>
                    <a:pt x="171" y="132"/>
                  </a:lnTo>
                  <a:lnTo>
                    <a:pt x="174" y="125"/>
                  </a:lnTo>
                  <a:lnTo>
                    <a:pt x="177" y="116"/>
                  </a:lnTo>
                  <a:lnTo>
                    <a:pt x="180" y="108"/>
                  </a:lnTo>
                  <a:lnTo>
                    <a:pt x="181" y="99"/>
                  </a:lnTo>
                  <a:lnTo>
                    <a:pt x="182" y="90"/>
                  </a:lnTo>
                  <a:lnTo>
                    <a:pt x="181" y="81"/>
                  </a:lnTo>
                  <a:lnTo>
                    <a:pt x="180" y="71"/>
                  </a:lnTo>
                  <a:lnTo>
                    <a:pt x="177" y="63"/>
                  </a:lnTo>
                  <a:lnTo>
                    <a:pt x="174" y="54"/>
                  </a:lnTo>
                  <a:lnTo>
                    <a:pt x="171" y="47"/>
                  </a:lnTo>
                  <a:lnTo>
                    <a:pt x="166" y="39"/>
                  </a:lnTo>
                  <a:lnTo>
                    <a:pt x="161" y="33"/>
                  </a:lnTo>
                  <a:lnTo>
                    <a:pt x="155" y="26"/>
                  </a:lnTo>
                  <a:lnTo>
                    <a:pt x="148" y="20"/>
                  </a:lnTo>
                  <a:lnTo>
                    <a:pt x="142" y="15"/>
                  </a:lnTo>
                  <a:lnTo>
                    <a:pt x="135" y="10"/>
                  </a:lnTo>
                  <a:lnTo>
                    <a:pt x="126" y="7"/>
                  </a:lnTo>
                  <a:lnTo>
                    <a:pt x="118" y="4"/>
                  </a:lnTo>
                  <a:lnTo>
                    <a:pt x="110" y="2"/>
                  </a:lnTo>
                  <a:lnTo>
                    <a:pt x="100" y="1"/>
                  </a:lnTo>
                  <a:lnTo>
                    <a:pt x="92" y="0"/>
                  </a:lnTo>
                  <a:lnTo>
                    <a:pt x="82" y="1"/>
                  </a:lnTo>
                  <a:lnTo>
                    <a:pt x="73" y="2"/>
                  </a:lnTo>
                  <a:lnTo>
                    <a:pt x="65" y="4"/>
                  </a:lnTo>
                  <a:lnTo>
                    <a:pt x="56" y="7"/>
                  </a:lnTo>
                  <a:lnTo>
                    <a:pt x="49" y="10"/>
                  </a:lnTo>
                  <a:lnTo>
                    <a:pt x="41" y="15"/>
                  </a:lnTo>
                  <a:lnTo>
                    <a:pt x="34" y="20"/>
                  </a:lnTo>
                  <a:lnTo>
                    <a:pt x="27" y="26"/>
                  </a:lnTo>
                  <a:lnTo>
                    <a:pt x="22" y="33"/>
                  </a:lnTo>
                  <a:lnTo>
                    <a:pt x="17" y="39"/>
                  </a:lnTo>
                  <a:lnTo>
                    <a:pt x="12" y="47"/>
                  </a:lnTo>
                  <a:lnTo>
                    <a:pt x="8" y="55"/>
                  </a:lnTo>
                  <a:lnTo>
                    <a:pt x="5" y="63"/>
                  </a:lnTo>
                  <a:lnTo>
                    <a:pt x="3" y="71"/>
                  </a:lnTo>
                  <a:lnTo>
                    <a:pt x="2" y="81"/>
                  </a:lnTo>
                  <a:lnTo>
                    <a:pt x="0" y="90"/>
                  </a:lnTo>
                  <a:lnTo>
                    <a:pt x="2" y="99"/>
                  </a:lnTo>
                  <a:lnTo>
                    <a:pt x="3" y="108"/>
                  </a:lnTo>
                  <a:lnTo>
                    <a:pt x="5" y="116"/>
                  </a:lnTo>
                  <a:lnTo>
                    <a:pt x="8" y="125"/>
                  </a:lnTo>
                  <a:lnTo>
                    <a:pt x="12" y="132"/>
                  </a:lnTo>
                  <a:lnTo>
                    <a:pt x="17" y="140"/>
                  </a:lnTo>
                  <a:lnTo>
                    <a:pt x="22" y="147"/>
                  </a:lnTo>
                  <a:lnTo>
                    <a:pt x="27" y="154"/>
                  </a:lnTo>
                  <a:lnTo>
                    <a:pt x="34" y="159"/>
                  </a:lnTo>
                  <a:lnTo>
                    <a:pt x="41" y="165"/>
                  </a:lnTo>
                  <a:lnTo>
                    <a:pt x="49" y="169"/>
                  </a:lnTo>
                  <a:lnTo>
                    <a:pt x="56" y="173"/>
                  </a:lnTo>
                  <a:lnTo>
                    <a:pt x="65" y="176"/>
                  </a:lnTo>
                  <a:lnTo>
                    <a:pt x="73" y="179"/>
                  </a:lnTo>
                  <a:lnTo>
                    <a:pt x="82" y="180"/>
                  </a:lnTo>
                  <a:lnTo>
                    <a:pt x="92" y="18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0"/>
            <p:cNvSpPr>
              <a:spLocks noEditPoints="1"/>
            </p:cNvSpPr>
            <p:nvPr/>
          </p:nvSpPr>
          <p:spPr bwMode="auto">
            <a:xfrm>
              <a:off x="9011512" y="841608"/>
              <a:ext cx="137132" cy="181292"/>
            </a:xfrm>
            <a:custGeom>
              <a:avLst/>
              <a:gdLst>
                <a:gd name="T0" fmla="*/ 265 w 296"/>
                <a:gd name="T1" fmla="*/ 67 h 391"/>
                <a:gd name="T2" fmla="*/ 259 w 296"/>
                <a:gd name="T3" fmla="*/ 114 h 391"/>
                <a:gd name="T4" fmla="*/ 253 w 296"/>
                <a:gd name="T5" fmla="*/ 142 h 391"/>
                <a:gd name="T6" fmla="*/ 244 w 296"/>
                <a:gd name="T7" fmla="*/ 165 h 391"/>
                <a:gd name="T8" fmla="*/ 232 w 296"/>
                <a:gd name="T9" fmla="*/ 184 h 391"/>
                <a:gd name="T10" fmla="*/ 217 w 296"/>
                <a:gd name="T11" fmla="*/ 198 h 391"/>
                <a:gd name="T12" fmla="*/ 198 w 296"/>
                <a:gd name="T13" fmla="*/ 208 h 391"/>
                <a:gd name="T14" fmla="*/ 176 w 296"/>
                <a:gd name="T15" fmla="*/ 213 h 391"/>
                <a:gd name="T16" fmla="*/ 116 w 296"/>
                <a:gd name="T17" fmla="*/ 361 h 391"/>
                <a:gd name="T18" fmla="*/ 104 w 296"/>
                <a:gd name="T19" fmla="*/ 211 h 391"/>
                <a:gd name="T20" fmla="*/ 83 w 296"/>
                <a:gd name="T21" fmla="*/ 203 h 391"/>
                <a:gd name="T22" fmla="*/ 67 w 296"/>
                <a:gd name="T23" fmla="*/ 192 h 391"/>
                <a:gd name="T24" fmla="*/ 56 w 296"/>
                <a:gd name="T25" fmla="*/ 174 h 391"/>
                <a:gd name="T26" fmla="*/ 46 w 296"/>
                <a:gd name="T27" fmla="*/ 153 h 391"/>
                <a:gd name="T28" fmla="*/ 38 w 296"/>
                <a:gd name="T29" fmla="*/ 127 h 391"/>
                <a:gd name="T30" fmla="*/ 34 w 296"/>
                <a:gd name="T31" fmla="*/ 98 h 391"/>
                <a:gd name="T32" fmla="*/ 30 w 296"/>
                <a:gd name="T33" fmla="*/ 31 h 391"/>
                <a:gd name="T34" fmla="*/ 0 w 296"/>
                <a:gd name="T35" fmla="*/ 15 h 391"/>
                <a:gd name="T36" fmla="*/ 2 w 296"/>
                <a:gd name="T37" fmla="*/ 85 h 391"/>
                <a:gd name="T38" fmla="*/ 6 w 296"/>
                <a:gd name="T39" fmla="*/ 120 h 391"/>
                <a:gd name="T40" fmla="*/ 14 w 296"/>
                <a:gd name="T41" fmla="*/ 152 h 391"/>
                <a:gd name="T42" fmla="*/ 23 w 296"/>
                <a:gd name="T43" fmla="*/ 180 h 391"/>
                <a:gd name="T44" fmla="*/ 38 w 296"/>
                <a:gd name="T45" fmla="*/ 204 h 391"/>
                <a:gd name="T46" fmla="*/ 59 w 296"/>
                <a:gd name="T47" fmla="*/ 224 h 391"/>
                <a:gd name="T48" fmla="*/ 72 w 296"/>
                <a:gd name="T49" fmla="*/ 231 h 391"/>
                <a:gd name="T50" fmla="*/ 86 w 296"/>
                <a:gd name="T51" fmla="*/ 237 h 391"/>
                <a:gd name="T52" fmla="*/ 206 w 296"/>
                <a:gd name="T53" fmla="*/ 391 h 391"/>
                <a:gd name="T54" fmla="*/ 213 w 296"/>
                <a:gd name="T55" fmla="*/ 234 h 391"/>
                <a:gd name="T56" fmla="*/ 227 w 296"/>
                <a:gd name="T57" fmla="*/ 228 h 391"/>
                <a:gd name="T58" fmla="*/ 244 w 296"/>
                <a:gd name="T59" fmla="*/ 215 h 391"/>
                <a:gd name="T60" fmla="*/ 264 w 296"/>
                <a:gd name="T61" fmla="*/ 193 h 391"/>
                <a:gd name="T62" fmla="*/ 276 w 296"/>
                <a:gd name="T63" fmla="*/ 167 h 391"/>
                <a:gd name="T64" fmla="*/ 286 w 296"/>
                <a:gd name="T65" fmla="*/ 136 h 391"/>
                <a:gd name="T66" fmla="*/ 291 w 296"/>
                <a:gd name="T67" fmla="*/ 104 h 391"/>
                <a:gd name="T68" fmla="*/ 295 w 296"/>
                <a:gd name="T69" fmla="*/ 51 h 391"/>
                <a:gd name="T70" fmla="*/ 296 w 296"/>
                <a:gd name="T71" fmla="*/ 0 h 391"/>
                <a:gd name="T72" fmla="*/ 0 w 296"/>
                <a:gd name="T73" fmla="*/ 15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96" h="391">
                  <a:moveTo>
                    <a:pt x="266" y="30"/>
                  </a:moveTo>
                  <a:lnTo>
                    <a:pt x="265" y="67"/>
                  </a:lnTo>
                  <a:lnTo>
                    <a:pt x="261" y="99"/>
                  </a:lnTo>
                  <a:lnTo>
                    <a:pt x="259" y="114"/>
                  </a:lnTo>
                  <a:lnTo>
                    <a:pt x="256" y="128"/>
                  </a:lnTo>
                  <a:lnTo>
                    <a:pt x="253" y="142"/>
                  </a:lnTo>
                  <a:lnTo>
                    <a:pt x="250" y="154"/>
                  </a:lnTo>
                  <a:lnTo>
                    <a:pt x="244" y="165"/>
                  </a:lnTo>
                  <a:lnTo>
                    <a:pt x="239" y="175"/>
                  </a:lnTo>
                  <a:lnTo>
                    <a:pt x="232" y="184"/>
                  </a:lnTo>
                  <a:lnTo>
                    <a:pt x="226" y="192"/>
                  </a:lnTo>
                  <a:lnTo>
                    <a:pt x="217" y="198"/>
                  </a:lnTo>
                  <a:lnTo>
                    <a:pt x="209" y="203"/>
                  </a:lnTo>
                  <a:lnTo>
                    <a:pt x="198" y="208"/>
                  </a:lnTo>
                  <a:lnTo>
                    <a:pt x="187" y="211"/>
                  </a:lnTo>
                  <a:lnTo>
                    <a:pt x="176" y="213"/>
                  </a:lnTo>
                  <a:lnTo>
                    <a:pt x="176" y="361"/>
                  </a:lnTo>
                  <a:lnTo>
                    <a:pt x="116" y="361"/>
                  </a:lnTo>
                  <a:lnTo>
                    <a:pt x="116" y="214"/>
                  </a:lnTo>
                  <a:lnTo>
                    <a:pt x="104" y="211"/>
                  </a:lnTo>
                  <a:lnTo>
                    <a:pt x="93" y="208"/>
                  </a:lnTo>
                  <a:lnTo>
                    <a:pt x="83" y="203"/>
                  </a:lnTo>
                  <a:lnTo>
                    <a:pt x="75" y="198"/>
                  </a:lnTo>
                  <a:lnTo>
                    <a:pt x="67" y="192"/>
                  </a:lnTo>
                  <a:lnTo>
                    <a:pt x="61" y="183"/>
                  </a:lnTo>
                  <a:lnTo>
                    <a:pt x="56" y="174"/>
                  </a:lnTo>
                  <a:lnTo>
                    <a:pt x="50" y="164"/>
                  </a:lnTo>
                  <a:lnTo>
                    <a:pt x="46" y="153"/>
                  </a:lnTo>
                  <a:lnTo>
                    <a:pt x="42" y="141"/>
                  </a:lnTo>
                  <a:lnTo>
                    <a:pt x="38" y="127"/>
                  </a:lnTo>
                  <a:lnTo>
                    <a:pt x="36" y="113"/>
                  </a:lnTo>
                  <a:lnTo>
                    <a:pt x="34" y="98"/>
                  </a:lnTo>
                  <a:lnTo>
                    <a:pt x="31" y="66"/>
                  </a:lnTo>
                  <a:lnTo>
                    <a:pt x="30" y="31"/>
                  </a:lnTo>
                  <a:lnTo>
                    <a:pt x="266" y="30"/>
                  </a:lnTo>
                  <a:close/>
                  <a:moveTo>
                    <a:pt x="0" y="15"/>
                  </a:moveTo>
                  <a:lnTo>
                    <a:pt x="1" y="50"/>
                  </a:lnTo>
                  <a:lnTo>
                    <a:pt x="2" y="85"/>
                  </a:lnTo>
                  <a:lnTo>
                    <a:pt x="4" y="103"/>
                  </a:lnTo>
                  <a:lnTo>
                    <a:pt x="6" y="120"/>
                  </a:lnTo>
                  <a:lnTo>
                    <a:pt x="9" y="136"/>
                  </a:lnTo>
                  <a:lnTo>
                    <a:pt x="14" y="152"/>
                  </a:lnTo>
                  <a:lnTo>
                    <a:pt x="18" y="166"/>
                  </a:lnTo>
                  <a:lnTo>
                    <a:pt x="23" y="180"/>
                  </a:lnTo>
                  <a:lnTo>
                    <a:pt x="31" y="193"/>
                  </a:lnTo>
                  <a:lnTo>
                    <a:pt x="38" y="204"/>
                  </a:lnTo>
                  <a:lnTo>
                    <a:pt x="48" y="215"/>
                  </a:lnTo>
                  <a:lnTo>
                    <a:pt x="59" y="224"/>
                  </a:lnTo>
                  <a:lnTo>
                    <a:pt x="65" y="228"/>
                  </a:lnTo>
                  <a:lnTo>
                    <a:pt x="72" y="231"/>
                  </a:lnTo>
                  <a:lnTo>
                    <a:pt x="78" y="234"/>
                  </a:lnTo>
                  <a:lnTo>
                    <a:pt x="86" y="237"/>
                  </a:lnTo>
                  <a:lnTo>
                    <a:pt x="86" y="391"/>
                  </a:lnTo>
                  <a:lnTo>
                    <a:pt x="206" y="391"/>
                  </a:lnTo>
                  <a:lnTo>
                    <a:pt x="206" y="238"/>
                  </a:lnTo>
                  <a:lnTo>
                    <a:pt x="213" y="234"/>
                  </a:lnTo>
                  <a:lnTo>
                    <a:pt x="220" y="231"/>
                  </a:lnTo>
                  <a:lnTo>
                    <a:pt x="227" y="228"/>
                  </a:lnTo>
                  <a:lnTo>
                    <a:pt x="234" y="224"/>
                  </a:lnTo>
                  <a:lnTo>
                    <a:pt x="244" y="215"/>
                  </a:lnTo>
                  <a:lnTo>
                    <a:pt x="255" y="204"/>
                  </a:lnTo>
                  <a:lnTo>
                    <a:pt x="264" y="193"/>
                  </a:lnTo>
                  <a:lnTo>
                    <a:pt x="270" y="181"/>
                  </a:lnTo>
                  <a:lnTo>
                    <a:pt x="276" y="167"/>
                  </a:lnTo>
                  <a:lnTo>
                    <a:pt x="282" y="152"/>
                  </a:lnTo>
                  <a:lnTo>
                    <a:pt x="286" y="136"/>
                  </a:lnTo>
                  <a:lnTo>
                    <a:pt x="289" y="120"/>
                  </a:lnTo>
                  <a:lnTo>
                    <a:pt x="291" y="104"/>
                  </a:lnTo>
                  <a:lnTo>
                    <a:pt x="294" y="85"/>
                  </a:lnTo>
                  <a:lnTo>
                    <a:pt x="295" y="51"/>
                  </a:lnTo>
                  <a:lnTo>
                    <a:pt x="296" y="15"/>
                  </a:lnTo>
                  <a:lnTo>
                    <a:pt x="296" y="0"/>
                  </a:lnTo>
                  <a:lnTo>
                    <a:pt x="0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1"/>
            <p:cNvSpPr>
              <a:spLocks noEditPoints="1"/>
            </p:cNvSpPr>
            <p:nvPr/>
          </p:nvSpPr>
          <p:spPr bwMode="auto">
            <a:xfrm>
              <a:off x="8897624" y="883445"/>
              <a:ext cx="83673" cy="83673"/>
            </a:xfrm>
            <a:custGeom>
              <a:avLst/>
              <a:gdLst>
                <a:gd name="T0" fmla="*/ 102 w 180"/>
                <a:gd name="T1" fmla="*/ 31 h 180"/>
                <a:gd name="T2" fmla="*/ 119 w 180"/>
                <a:gd name="T3" fmla="*/ 36 h 180"/>
                <a:gd name="T4" fmla="*/ 133 w 180"/>
                <a:gd name="T5" fmla="*/ 47 h 180"/>
                <a:gd name="T6" fmla="*/ 143 w 180"/>
                <a:gd name="T7" fmla="*/ 61 h 180"/>
                <a:gd name="T8" fmla="*/ 149 w 180"/>
                <a:gd name="T9" fmla="*/ 77 h 180"/>
                <a:gd name="T10" fmla="*/ 150 w 180"/>
                <a:gd name="T11" fmla="*/ 95 h 180"/>
                <a:gd name="T12" fmla="*/ 146 w 180"/>
                <a:gd name="T13" fmla="*/ 113 h 180"/>
                <a:gd name="T14" fmla="*/ 136 w 180"/>
                <a:gd name="T15" fmla="*/ 127 h 180"/>
                <a:gd name="T16" fmla="*/ 124 w 180"/>
                <a:gd name="T17" fmla="*/ 139 h 180"/>
                <a:gd name="T18" fmla="*/ 109 w 180"/>
                <a:gd name="T19" fmla="*/ 147 h 180"/>
                <a:gd name="T20" fmla="*/ 90 w 180"/>
                <a:gd name="T21" fmla="*/ 150 h 180"/>
                <a:gd name="T22" fmla="*/ 72 w 180"/>
                <a:gd name="T23" fmla="*/ 147 h 180"/>
                <a:gd name="T24" fmla="*/ 57 w 180"/>
                <a:gd name="T25" fmla="*/ 139 h 180"/>
                <a:gd name="T26" fmla="*/ 44 w 180"/>
                <a:gd name="T27" fmla="*/ 127 h 180"/>
                <a:gd name="T28" fmla="*/ 35 w 180"/>
                <a:gd name="T29" fmla="*/ 113 h 180"/>
                <a:gd name="T30" fmla="*/ 30 w 180"/>
                <a:gd name="T31" fmla="*/ 96 h 180"/>
                <a:gd name="T32" fmla="*/ 31 w 180"/>
                <a:gd name="T33" fmla="*/ 77 h 180"/>
                <a:gd name="T34" fmla="*/ 38 w 180"/>
                <a:gd name="T35" fmla="*/ 61 h 180"/>
                <a:gd name="T36" fmla="*/ 47 w 180"/>
                <a:gd name="T37" fmla="*/ 47 h 180"/>
                <a:gd name="T38" fmla="*/ 61 w 180"/>
                <a:gd name="T39" fmla="*/ 36 h 180"/>
                <a:gd name="T40" fmla="*/ 79 w 180"/>
                <a:gd name="T41" fmla="*/ 31 h 180"/>
                <a:gd name="T42" fmla="*/ 90 w 180"/>
                <a:gd name="T43" fmla="*/ 180 h 180"/>
                <a:gd name="T44" fmla="*/ 117 w 180"/>
                <a:gd name="T45" fmla="*/ 176 h 180"/>
                <a:gd name="T46" fmla="*/ 141 w 180"/>
                <a:gd name="T47" fmla="*/ 165 h 180"/>
                <a:gd name="T48" fmla="*/ 160 w 180"/>
                <a:gd name="T49" fmla="*/ 147 h 180"/>
                <a:gd name="T50" fmla="*/ 174 w 180"/>
                <a:gd name="T51" fmla="*/ 125 h 180"/>
                <a:gd name="T52" fmla="*/ 180 w 180"/>
                <a:gd name="T53" fmla="*/ 98 h 180"/>
                <a:gd name="T54" fmla="*/ 179 w 180"/>
                <a:gd name="T55" fmla="*/ 72 h 180"/>
                <a:gd name="T56" fmla="*/ 170 w 180"/>
                <a:gd name="T57" fmla="*/ 47 h 180"/>
                <a:gd name="T58" fmla="*/ 155 w 180"/>
                <a:gd name="T59" fmla="*/ 25 h 180"/>
                <a:gd name="T60" fmla="*/ 133 w 180"/>
                <a:gd name="T61" fmla="*/ 10 h 180"/>
                <a:gd name="T62" fmla="*/ 109 w 180"/>
                <a:gd name="T63" fmla="*/ 1 h 180"/>
                <a:gd name="T64" fmla="*/ 82 w 180"/>
                <a:gd name="T65" fmla="*/ 0 h 180"/>
                <a:gd name="T66" fmla="*/ 55 w 180"/>
                <a:gd name="T67" fmla="*/ 6 h 180"/>
                <a:gd name="T68" fmla="*/ 34 w 180"/>
                <a:gd name="T69" fmla="*/ 20 h 180"/>
                <a:gd name="T70" fmla="*/ 15 w 180"/>
                <a:gd name="T71" fmla="*/ 39 h 180"/>
                <a:gd name="T72" fmla="*/ 5 w 180"/>
                <a:gd name="T73" fmla="*/ 63 h 180"/>
                <a:gd name="T74" fmla="*/ 0 w 180"/>
                <a:gd name="T75" fmla="*/ 90 h 180"/>
                <a:gd name="T76" fmla="*/ 5 w 180"/>
                <a:gd name="T77" fmla="*/ 117 h 180"/>
                <a:gd name="T78" fmla="*/ 15 w 180"/>
                <a:gd name="T79" fmla="*/ 140 h 180"/>
                <a:gd name="T80" fmla="*/ 34 w 180"/>
                <a:gd name="T81" fmla="*/ 160 h 180"/>
                <a:gd name="T82" fmla="*/ 55 w 180"/>
                <a:gd name="T83" fmla="*/ 172 h 180"/>
                <a:gd name="T84" fmla="*/ 82 w 180"/>
                <a:gd name="T8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0" h="180">
                  <a:moveTo>
                    <a:pt x="90" y="30"/>
                  </a:moveTo>
                  <a:lnTo>
                    <a:pt x="97" y="30"/>
                  </a:lnTo>
                  <a:lnTo>
                    <a:pt x="102" y="31"/>
                  </a:lnTo>
                  <a:lnTo>
                    <a:pt x="109" y="32"/>
                  </a:lnTo>
                  <a:lnTo>
                    <a:pt x="114" y="34"/>
                  </a:lnTo>
                  <a:lnTo>
                    <a:pt x="119" y="36"/>
                  </a:lnTo>
                  <a:lnTo>
                    <a:pt x="124" y="39"/>
                  </a:lnTo>
                  <a:lnTo>
                    <a:pt x="129" y="43"/>
                  </a:lnTo>
                  <a:lnTo>
                    <a:pt x="133" y="47"/>
                  </a:lnTo>
                  <a:lnTo>
                    <a:pt x="136" y="51"/>
                  </a:lnTo>
                  <a:lnTo>
                    <a:pt x="141" y="56"/>
                  </a:lnTo>
                  <a:lnTo>
                    <a:pt x="143" y="61"/>
                  </a:lnTo>
                  <a:lnTo>
                    <a:pt x="146" y="66"/>
                  </a:lnTo>
                  <a:lnTo>
                    <a:pt x="148" y="72"/>
                  </a:lnTo>
                  <a:lnTo>
                    <a:pt x="149" y="77"/>
                  </a:lnTo>
                  <a:lnTo>
                    <a:pt x="150" y="83"/>
                  </a:lnTo>
                  <a:lnTo>
                    <a:pt x="150" y="90"/>
                  </a:lnTo>
                  <a:lnTo>
                    <a:pt x="150" y="95"/>
                  </a:lnTo>
                  <a:lnTo>
                    <a:pt x="149" y="102"/>
                  </a:lnTo>
                  <a:lnTo>
                    <a:pt x="148" y="107"/>
                  </a:lnTo>
                  <a:lnTo>
                    <a:pt x="146" y="113"/>
                  </a:lnTo>
                  <a:lnTo>
                    <a:pt x="143" y="118"/>
                  </a:lnTo>
                  <a:lnTo>
                    <a:pt x="141" y="123"/>
                  </a:lnTo>
                  <a:lnTo>
                    <a:pt x="136" y="127"/>
                  </a:lnTo>
                  <a:lnTo>
                    <a:pt x="133" y="132"/>
                  </a:lnTo>
                  <a:lnTo>
                    <a:pt x="129" y="136"/>
                  </a:lnTo>
                  <a:lnTo>
                    <a:pt x="124" y="139"/>
                  </a:lnTo>
                  <a:lnTo>
                    <a:pt x="119" y="142"/>
                  </a:lnTo>
                  <a:lnTo>
                    <a:pt x="114" y="144"/>
                  </a:lnTo>
                  <a:lnTo>
                    <a:pt x="109" y="147"/>
                  </a:lnTo>
                  <a:lnTo>
                    <a:pt x="102" y="149"/>
                  </a:lnTo>
                  <a:lnTo>
                    <a:pt x="97" y="150"/>
                  </a:lnTo>
                  <a:lnTo>
                    <a:pt x="90" y="150"/>
                  </a:lnTo>
                  <a:lnTo>
                    <a:pt x="84" y="150"/>
                  </a:lnTo>
                  <a:lnTo>
                    <a:pt x="79" y="149"/>
                  </a:lnTo>
                  <a:lnTo>
                    <a:pt x="72" y="147"/>
                  </a:lnTo>
                  <a:lnTo>
                    <a:pt x="67" y="144"/>
                  </a:lnTo>
                  <a:lnTo>
                    <a:pt x="61" y="142"/>
                  </a:lnTo>
                  <a:lnTo>
                    <a:pt x="57" y="139"/>
                  </a:lnTo>
                  <a:lnTo>
                    <a:pt x="52" y="136"/>
                  </a:lnTo>
                  <a:lnTo>
                    <a:pt x="47" y="132"/>
                  </a:lnTo>
                  <a:lnTo>
                    <a:pt x="44" y="127"/>
                  </a:lnTo>
                  <a:lnTo>
                    <a:pt x="41" y="123"/>
                  </a:lnTo>
                  <a:lnTo>
                    <a:pt x="38" y="118"/>
                  </a:lnTo>
                  <a:lnTo>
                    <a:pt x="35" y="113"/>
                  </a:lnTo>
                  <a:lnTo>
                    <a:pt x="34" y="107"/>
                  </a:lnTo>
                  <a:lnTo>
                    <a:pt x="31" y="102"/>
                  </a:lnTo>
                  <a:lnTo>
                    <a:pt x="30" y="96"/>
                  </a:lnTo>
                  <a:lnTo>
                    <a:pt x="30" y="90"/>
                  </a:lnTo>
                  <a:lnTo>
                    <a:pt x="30" y="83"/>
                  </a:lnTo>
                  <a:lnTo>
                    <a:pt x="31" y="77"/>
                  </a:lnTo>
                  <a:lnTo>
                    <a:pt x="34" y="72"/>
                  </a:lnTo>
                  <a:lnTo>
                    <a:pt x="35" y="66"/>
                  </a:lnTo>
                  <a:lnTo>
                    <a:pt x="38" y="61"/>
                  </a:lnTo>
                  <a:lnTo>
                    <a:pt x="41" y="56"/>
                  </a:lnTo>
                  <a:lnTo>
                    <a:pt x="44" y="51"/>
                  </a:lnTo>
                  <a:lnTo>
                    <a:pt x="47" y="47"/>
                  </a:lnTo>
                  <a:lnTo>
                    <a:pt x="52" y="43"/>
                  </a:lnTo>
                  <a:lnTo>
                    <a:pt x="57" y="39"/>
                  </a:lnTo>
                  <a:lnTo>
                    <a:pt x="61" y="36"/>
                  </a:lnTo>
                  <a:lnTo>
                    <a:pt x="67" y="34"/>
                  </a:lnTo>
                  <a:lnTo>
                    <a:pt x="72" y="32"/>
                  </a:lnTo>
                  <a:lnTo>
                    <a:pt x="79" y="31"/>
                  </a:lnTo>
                  <a:lnTo>
                    <a:pt x="84" y="30"/>
                  </a:lnTo>
                  <a:lnTo>
                    <a:pt x="90" y="30"/>
                  </a:lnTo>
                  <a:close/>
                  <a:moveTo>
                    <a:pt x="90" y="180"/>
                  </a:moveTo>
                  <a:lnTo>
                    <a:pt x="100" y="180"/>
                  </a:lnTo>
                  <a:lnTo>
                    <a:pt x="109" y="178"/>
                  </a:lnTo>
                  <a:lnTo>
                    <a:pt x="117" y="176"/>
                  </a:lnTo>
                  <a:lnTo>
                    <a:pt x="126" y="172"/>
                  </a:lnTo>
                  <a:lnTo>
                    <a:pt x="133" y="169"/>
                  </a:lnTo>
                  <a:lnTo>
                    <a:pt x="141" y="165"/>
                  </a:lnTo>
                  <a:lnTo>
                    <a:pt x="148" y="160"/>
                  </a:lnTo>
                  <a:lnTo>
                    <a:pt x="155" y="153"/>
                  </a:lnTo>
                  <a:lnTo>
                    <a:pt x="160" y="147"/>
                  </a:lnTo>
                  <a:lnTo>
                    <a:pt x="165" y="140"/>
                  </a:lnTo>
                  <a:lnTo>
                    <a:pt x="170" y="133"/>
                  </a:lnTo>
                  <a:lnTo>
                    <a:pt x="174" y="125"/>
                  </a:lnTo>
                  <a:lnTo>
                    <a:pt x="176" y="117"/>
                  </a:lnTo>
                  <a:lnTo>
                    <a:pt x="179" y="108"/>
                  </a:lnTo>
                  <a:lnTo>
                    <a:pt x="180" y="98"/>
                  </a:lnTo>
                  <a:lnTo>
                    <a:pt x="180" y="90"/>
                  </a:lnTo>
                  <a:lnTo>
                    <a:pt x="180" y="80"/>
                  </a:lnTo>
                  <a:lnTo>
                    <a:pt x="179" y="72"/>
                  </a:lnTo>
                  <a:lnTo>
                    <a:pt x="176" y="63"/>
                  </a:lnTo>
                  <a:lnTo>
                    <a:pt x="174" y="54"/>
                  </a:lnTo>
                  <a:lnTo>
                    <a:pt x="170" y="47"/>
                  </a:lnTo>
                  <a:lnTo>
                    <a:pt x="165" y="39"/>
                  </a:lnTo>
                  <a:lnTo>
                    <a:pt x="160" y="32"/>
                  </a:lnTo>
                  <a:lnTo>
                    <a:pt x="155" y="25"/>
                  </a:lnTo>
                  <a:lnTo>
                    <a:pt x="148" y="20"/>
                  </a:lnTo>
                  <a:lnTo>
                    <a:pt x="141" y="15"/>
                  </a:lnTo>
                  <a:lnTo>
                    <a:pt x="133" y="10"/>
                  </a:lnTo>
                  <a:lnTo>
                    <a:pt x="126" y="6"/>
                  </a:lnTo>
                  <a:lnTo>
                    <a:pt x="117" y="3"/>
                  </a:lnTo>
                  <a:lnTo>
                    <a:pt x="109" y="1"/>
                  </a:lnTo>
                  <a:lnTo>
                    <a:pt x="100" y="0"/>
                  </a:lnTo>
                  <a:lnTo>
                    <a:pt x="90" y="0"/>
                  </a:lnTo>
                  <a:lnTo>
                    <a:pt x="82" y="0"/>
                  </a:lnTo>
                  <a:lnTo>
                    <a:pt x="72" y="1"/>
                  </a:lnTo>
                  <a:lnTo>
                    <a:pt x="64" y="3"/>
                  </a:lnTo>
                  <a:lnTo>
                    <a:pt x="55" y="6"/>
                  </a:lnTo>
                  <a:lnTo>
                    <a:pt x="47" y="10"/>
                  </a:lnTo>
                  <a:lnTo>
                    <a:pt x="40" y="15"/>
                  </a:lnTo>
                  <a:lnTo>
                    <a:pt x="34" y="20"/>
                  </a:lnTo>
                  <a:lnTo>
                    <a:pt x="27" y="25"/>
                  </a:lnTo>
                  <a:lnTo>
                    <a:pt x="21" y="32"/>
                  </a:lnTo>
                  <a:lnTo>
                    <a:pt x="15" y="39"/>
                  </a:lnTo>
                  <a:lnTo>
                    <a:pt x="11" y="47"/>
                  </a:lnTo>
                  <a:lnTo>
                    <a:pt x="8" y="54"/>
                  </a:lnTo>
                  <a:lnTo>
                    <a:pt x="5" y="63"/>
                  </a:lnTo>
                  <a:lnTo>
                    <a:pt x="2" y="72"/>
                  </a:lnTo>
                  <a:lnTo>
                    <a:pt x="0" y="80"/>
                  </a:lnTo>
                  <a:lnTo>
                    <a:pt x="0" y="90"/>
                  </a:lnTo>
                  <a:lnTo>
                    <a:pt x="0" y="98"/>
                  </a:lnTo>
                  <a:lnTo>
                    <a:pt x="2" y="108"/>
                  </a:lnTo>
                  <a:lnTo>
                    <a:pt x="5" y="117"/>
                  </a:lnTo>
                  <a:lnTo>
                    <a:pt x="8" y="125"/>
                  </a:lnTo>
                  <a:lnTo>
                    <a:pt x="11" y="133"/>
                  </a:lnTo>
                  <a:lnTo>
                    <a:pt x="15" y="140"/>
                  </a:lnTo>
                  <a:lnTo>
                    <a:pt x="21" y="147"/>
                  </a:lnTo>
                  <a:lnTo>
                    <a:pt x="27" y="153"/>
                  </a:lnTo>
                  <a:lnTo>
                    <a:pt x="34" y="160"/>
                  </a:lnTo>
                  <a:lnTo>
                    <a:pt x="40" y="165"/>
                  </a:lnTo>
                  <a:lnTo>
                    <a:pt x="47" y="169"/>
                  </a:lnTo>
                  <a:lnTo>
                    <a:pt x="55" y="172"/>
                  </a:lnTo>
                  <a:lnTo>
                    <a:pt x="64" y="176"/>
                  </a:lnTo>
                  <a:lnTo>
                    <a:pt x="72" y="178"/>
                  </a:lnTo>
                  <a:lnTo>
                    <a:pt x="82" y="180"/>
                  </a:lnTo>
                  <a:lnTo>
                    <a:pt x="90" y="18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2"/>
            <p:cNvSpPr>
              <a:spLocks noEditPoints="1"/>
            </p:cNvSpPr>
            <p:nvPr/>
          </p:nvSpPr>
          <p:spPr bwMode="auto">
            <a:xfrm>
              <a:off x="8869733" y="981064"/>
              <a:ext cx="137132" cy="181292"/>
            </a:xfrm>
            <a:custGeom>
              <a:avLst/>
              <a:gdLst>
                <a:gd name="T0" fmla="*/ 265 w 295"/>
                <a:gd name="T1" fmla="*/ 64 h 391"/>
                <a:gd name="T2" fmla="*/ 261 w 295"/>
                <a:gd name="T3" fmla="*/ 111 h 391"/>
                <a:gd name="T4" fmla="*/ 256 w 295"/>
                <a:gd name="T5" fmla="*/ 138 h 391"/>
                <a:gd name="T6" fmla="*/ 249 w 295"/>
                <a:gd name="T7" fmla="*/ 162 h 391"/>
                <a:gd name="T8" fmla="*/ 238 w 295"/>
                <a:gd name="T9" fmla="*/ 182 h 391"/>
                <a:gd name="T10" fmla="*/ 223 w 295"/>
                <a:gd name="T11" fmla="*/ 197 h 391"/>
                <a:gd name="T12" fmla="*/ 204 w 295"/>
                <a:gd name="T13" fmla="*/ 208 h 391"/>
                <a:gd name="T14" fmla="*/ 180 w 295"/>
                <a:gd name="T15" fmla="*/ 213 h 391"/>
                <a:gd name="T16" fmla="*/ 120 w 295"/>
                <a:gd name="T17" fmla="*/ 361 h 391"/>
                <a:gd name="T18" fmla="*/ 109 w 295"/>
                <a:gd name="T19" fmla="*/ 211 h 391"/>
                <a:gd name="T20" fmla="*/ 90 w 295"/>
                <a:gd name="T21" fmla="*/ 205 h 391"/>
                <a:gd name="T22" fmla="*/ 74 w 295"/>
                <a:gd name="T23" fmla="*/ 194 h 391"/>
                <a:gd name="T24" fmla="*/ 61 w 295"/>
                <a:gd name="T25" fmla="*/ 178 h 391"/>
                <a:gd name="T26" fmla="*/ 51 w 295"/>
                <a:gd name="T27" fmla="*/ 159 h 391"/>
                <a:gd name="T28" fmla="*/ 42 w 295"/>
                <a:gd name="T29" fmla="*/ 134 h 391"/>
                <a:gd name="T30" fmla="*/ 36 w 295"/>
                <a:gd name="T31" fmla="*/ 104 h 391"/>
                <a:gd name="T32" fmla="*/ 32 w 295"/>
                <a:gd name="T33" fmla="*/ 70 h 391"/>
                <a:gd name="T34" fmla="*/ 30 w 295"/>
                <a:gd name="T35" fmla="*/ 30 h 391"/>
                <a:gd name="T36" fmla="*/ 0 w 295"/>
                <a:gd name="T37" fmla="*/ 15 h 391"/>
                <a:gd name="T38" fmla="*/ 3 w 295"/>
                <a:gd name="T39" fmla="*/ 84 h 391"/>
                <a:gd name="T40" fmla="*/ 8 w 295"/>
                <a:gd name="T41" fmla="*/ 118 h 391"/>
                <a:gd name="T42" fmla="*/ 15 w 295"/>
                <a:gd name="T43" fmla="*/ 150 h 391"/>
                <a:gd name="T44" fmla="*/ 27 w 295"/>
                <a:gd name="T45" fmla="*/ 179 h 391"/>
                <a:gd name="T46" fmla="*/ 42 w 295"/>
                <a:gd name="T47" fmla="*/ 204 h 391"/>
                <a:gd name="T48" fmla="*/ 63 w 295"/>
                <a:gd name="T49" fmla="*/ 223 h 391"/>
                <a:gd name="T50" fmla="*/ 76 w 295"/>
                <a:gd name="T51" fmla="*/ 230 h 391"/>
                <a:gd name="T52" fmla="*/ 90 w 295"/>
                <a:gd name="T53" fmla="*/ 237 h 391"/>
                <a:gd name="T54" fmla="*/ 210 w 295"/>
                <a:gd name="T55" fmla="*/ 391 h 391"/>
                <a:gd name="T56" fmla="*/ 218 w 295"/>
                <a:gd name="T57" fmla="*/ 235 h 391"/>
                <a:gd name="T58" fmla="*/ 232 w 295"/>
                <a:gd name="T59" fmla="*/ 227 h 391"/>
                <a:gd name="T60" fmla="*/ 245 w 295"/>
                <a:gd name="T61" fmla="*/ 219 h 391"/>
                <a:gd name="T62" fmla="*/ 255 w 295"/>
                <a:gd name="T63" fmla="*/ 209 h 391"/>
                <a:gd name="T64" fmla="*/ 268 w 295"/>
                <a:gd name="T65" fmla="*/ 191 h 391"/>
                <a:gd name="T66" fmla="*/ 280 w 295"/>
                <a:gd name="T67" fmla="*/ 164 h 391"/>
                <a:gd name="T68" fmla="*/ 289 w 295"/>
                <a:gd name="T69" fmla="*/ 133 h 391"/>
                <a:gd name="T70" fmla="*/ 293 w 295"/>
                <a:gd name="T71" fmla="*/ 100 h 391"/>
                <a:gd name="T72" fmla="*/ 295 w 295"/>
                <a:gd name="T73" fmla="*/ 48 h 391"/>
                <a:gd name="T74" fmla="*/ 295 w 295"/>
                <a:gd name="T75" fmla="*/ 0 h 391"/>
                <a:gd name="T76" fmla="*/ 0 w 295"/>
                <a:gd name="T77" fmla="*/ 15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5" h="391">
                  <a:moveTo>
                    <a:pt x="265" y="30"/>
                  </a:moveTo>
                  <a:lnTo>
                    <a:pt x="265" y="64"/>
                  </a:lnTo>
                  <a:lnTo>
                    <a:pt x="263" y="96"/>
                  </a:lnTo>
                  <a:lnTo>
                    <a:pt x="261" y="111"/>
                  </a:lnTo>
                  <a:lnTo>
                    <a:pt x="259" y="125"/>
                  </a:lnTo>
                  <a:lnTo>
                    <a:pt x="256" y="138"/>
                  </a:lnTo>
                  <a:lnTo>
                    <a:pt x="253" y="151"/>
                  </a:lnTo>
                  <a:lnTo>
                    <a:pt x="249" y="162"/>
                  </a:lnTo>
                  <a:lnTo>
                    <a:pt x="244" y="173"/>
                  </a:lnTo>
                  <a:lnTo>
                    <a:pt x="238" y="182"/>
                  </a:lnTo>
                  <a:lnTo>
                    <a:pt x="231" y="190"/>
                  </a:lnTo>
                  <a:lnTo>
                    <a:pt x="223" y="197"/>
                  </a:lnTo>
                  <a:lnTo>
                    <a:pt x="214" y="203"/>
                  </a:lnTo>
                  <a:lnTo>
                    <a:pt x="204" y="208"/>
                  </a:lnTo>
                  <a:lnTo>
                    <a:pt x="192" y="211"/>
                  </a:lnTo>
                  <a:lnTo>
                    <a:pt x="180" y="213"/>
                  </a:lnTo>
                  <a:lnTo>
                    <a:pt x="180" y="361"/>
                  </a:lnTo>
                  <a:lnTo>
                    <a:pt x="120" y="361"/>
                  </a:lnTo>
                  <a:lnTo>
                    <a:pt x="120" y="213"/>
                  </a:lnTo>
                  <a:lnTo>
                    <a:pt x="109" y="211"/>
                  </a:lnTo>
                  <a:lnTo>
                    <a:pt x="99" y="208"/>
                  </a:lnTo>
                  <a:lnTo>
                    <a:pt x="90" y="205"/>
                  </a:lnTo>
                  <a:lnTo>
                    <a:pt x="82" y="199"/>
                  </a:lnTo>
                  <a:lnTo>
                    <a:pt x="74" y="194"/>
                  </a:lnTo>
                  <a:lnTo>
                    <a:pt x="68" y="186"/>
                  </a:lnTo>
                  <a:lnTo>
                    <a:pt x="61" y="178"/>
                  </a:lnTo>
                  <a:lnTo>
                    <a:pt x="56" y="169"/>
                  </a:lnTo>
                  <a:lnTo>
                    <a:pt x="51" y="159"/>
                  </a:lnTo>
                  <a:lnTo>
                    <a:pt x="46" y="147"/>
                  </a:lnTo>
                  <a:lnTo>
                    <a:pt x="42" y="134"/>
                  </a:lnTo>
                  <a:lnTo>
                    <a:pt x="39" y="120"/>
                  </a:lnTo>
                  <a:lnTo>
                    <a:pt x="36" y="104"/>
                  </a:lnTo>
                  <a:lnTo>
                    <a:pt x="33" y="88"/>
                  </a:lnTo>
                  <a:lnTo>
                    <a:pt x="32" y="70"/>
                  </a:lnTo>
                  <a:lnTo>
                    <a:pt x="31" y="50"/>
                  </a:lnTo>
                  <a:lnTo>
                    <a:pt x="30" y="30"/>
                  </a:lnTo>
                  <a:lnTo>
                    <a:pt x="265" y="30"/>
                  </a:lnTo>
                  <a:close/>
                  <a:moveTo>
                    <a:pt x="0" y="15"/>
                  </a:moveTo>
                  <a:lnTo>
                    <a:pt x="0" y="49"/>
                  </a:lnTo>
                  <a:lnTo>
                    <a:pt x="3" y="84"/>
                  </a:lnTo>
                  <a:lnTo>
                    <a:pt x="5" y="101"/>
                  </a:lnTo>
                  <a:lnTo>
                    <a:pt x="8" y="118"/>
                  </a:lnTo>
                  <a:lnTo>
                    <a:pt x="11" y="134"/>
                  </a:lnTo>
                  <a:lnTo>
                    <a:pt x="15" y="150"/>
                  </a:lnTo>
                  <a:lnTo>
                    <a:pt x="21" y="164"/>
                  </a:lnTo>
                  <a:lnTo>
                    <a:pt x="27" y="179"/>
                  </a:lnTo>
                  <a:lnTo>
                    <a:pt x="35" y="192"/>
                  </a:lnTo>
                  <a:lnTo>
                    <a:pt x="42" y="204"/>
                  </a:lnTo>
                  <a:lnTo>
                    <a:pt x="53" y="214"/>
                  </a:lnTo>
                  <a:lnTo>
                    <a:pt x="63" y="223"/>
                  </a:lnTo>
                  <a:lnTo>
                    <a:pt x="70" y="227"/>
                  </a:lnTo>
                  <a:lnTo>
                    <a:pt x="76" y="230"/>
                  </a:lnTo>
                  <a:lnTo>
                    <a:pt x="83" y="234"/>
                  </a:lnTo>
                  <a:lnTo>
                    <a:pt x="90" y="237"/>
                  </a:lnTo>
                  <a:lnTo>
                    <a:pt x="90" y="391"/>
                  </a:lnTo>
                  <a:lnTo>
                    <a:pt x="210" y="391"/>
                  </a:lnTo>
                  <a:lnTo>
                    <a:pt x="210" y="237"/>
                  </a:lnTo>
                  <a:lnTo>
                    <a:pt x="218" y="235"/>
                  </a:lnTo>
                  <a:lnTo>
                    <a:pt x="225" y="231"/>
                  </a:lnTo>
                  <a:lnTo>
                    <a:pt x="232" y="227"/>
                  </a:lnTo>
                  <a:lnTo>
                    <a:pt x="238" y="223"/>
                  </a:lnTo>
                  <a:lnTo>
                    <a:pt x="245" y="219"/>
                  </a:lnTo>
                  <a:lnTo>
                    <a:pt x="250" y="214"/>
                  </a:lnTo>
                  <a:lnTo>
                    <a:pt x="255" y="209"/>
                  </a:lnTo>
                  <a:lnTo>
                    <a:pt x="260" y="204"/>
                  </a:lnTo>
                  <a:lnTo>
                    <a:pt x="268" y="191"/>
                  </a:lnTo>
                  <a:lnTo>
                    <a:pt x="275" y="178"/>
                  </a:lnTo>
                  <a:lnTo>
                    <a:pt x="280" y="164"/>
                  </a:lnTo>
                  <a:lnTo>
                    <a:pt x="285" y="149"/>
                  </a:lnTo>
                  <a:lnTo>
                    <a:pt x="289" y="133"/>
                  </a:lnTo>
                  <a:lnTo>
                    <a:pt x="291" y="117"/>
                  </a:lnTo>
                  <a:lnTo>
                    <a:pt x="293" y="100"/>
                  </a:lnTo>
                  <a:lnTo>
                    <a:pt x="294" y="82"/>
                  </a:lnTo>
                  <a:lnTo>
                    <a:pt x="295" y="48"/>
                  </a:lnTo>
                  <a:lnTo>
                    <a:pt x="295" y="15"/>
                  </a:lnTo>
                  <a:lnTo>
                    <a:pt x="295" y="0"/>
                  </a:lnTo>
                  <a:lnTo>
                    <a:pt x="0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7" name="Group 256"/>
          <p:cNvGrpSpPr/>
          <p:nvPr/>
        </p:nvGrpSpPr>
        <p:grpSpPr>
          <a:xfrm>
            <a:off x="702790" y="552251"/>
            <a:ext cx="285750" cy="228600"/>
            <a:chOff x="4316857" y="1714890"/>
            <a:chExt cx="214688" cy="171750"/>
          </a:xfrm>
        </p:grpSpPr>
        <p:sp>
          <p:nvSpPr>
            <p:cNvPr id="258" name="Freeform 81"/>
            <p:cNvSpPr>
              <a:spLocks/>
            </p:cNvSpPr>
            <p:nvPr/>
          </p:nvSpPr>
          <p:spPr bwMode="auto">
            <a:xfrm>
              <a:off x="4388420" y="1843703"/>
              <a:ext cx="114500" cy="7156"/>
            </a:xfrm>
            <a:custGeom>
              <a:avLst/>
              <a:gdLst>
                <a:gd name="T0" fmla="*/ 466 w 481"/>
                <a:gd name="T1" fmla="*/ 0 h 30"/>
                <a:gd name="T2" fmla="*/ 15 w 481"/>
                <a:gd name="T3" fmla="*/ 0 h 30"/>
                <a:gd name="T4" fmla="*/ 12 w 481"/>
                <a:gd name="T5" fmla="*/ 0 h 30"/>
                <a:gd name="T6" fmla="*/ 10 w 481"/>
                <a:gd name="T7" fmla="*/ 1 h 30"/>
                <a:gd name="T8" fmla="*/ 6 w 481"/>
                <a:gd name="T9" fmla="*/ 2 h 30"/>
                <a:gd name="T10" fmla="*/ 4 w 481"/>
                <a:gd name="T11" fmla="*/ 4 h 30"/>
                <a:gd name="T12" fmla="*/ 2 w 481"/>
                <a:gd name="T13" fmla="*/ 6 h 30"/>
                <a:gd name="T14" fmla="*/ 1 w 481"/>
                <a:gd name="T15" fmla="*/ 8 h 30"/>
                <a:gd name="T16" fmla="*/ 0 w 481"/>
                <a:gd name="T17" fmla="*/ 11 h 30"/>
                <a:gd name="T18" fmla="*/ 0 w 481"/>
                <a:gd name="T19" fmla="*/ 15 h 30"/>
                <a:gd name="T20" fmla="*/ 0 w 481"/>
                <a:gd name="T21" fmla="*/ 18 h 30"/>
                <a:gd name="T22" fmla="*/ 1 w 481"/>
                <a:gd name="T23" fmla="*/ 20 h 30"/>
                <a:gd name="T24" fmla="*/ 2 w 481"/>
                <a:gd name="T25" fmla="*/ 23 h 30"/>
                <a:gd name="T26" fmla="*/ 4 w 481"/>
                <a:gd name="T27" fmla="*/ 25 h 30"/>
                <a:gd name="T28" fmla="*/ 6 w 481"/>
                <a:gd name="T29" fmla="*/ 27 h 30"/>
                <a:gd name="T30" fmla="*/ 10 w 481"/>
                <a:gd name="T31" fmla="*/ 29 h 30"/>
                <a:gd name="T32" fmla="*/ 12 w 481"/>
                <a:gd name="T33" fmla="*/ 30 h 30"/>
                <a:gd name="T34" fmla="*/ 15 w 481"/>
                <a:gd name="T35" fmla="*/ 30 h 30"/>
                <a:gd name="T36" fmla="*/ 466 w 481"/>
                <a:gd name="T37" fmla="*/ 30 h 30"/>
                <a:gd name="T38" fmla="*/ 469 w 481"/>
                <a:gd name="T39" fmla="*/ 30 h 30"/>
                <a:gd name="T40" fmla="*/ 472 w 481"/>
                <a:gd name="T41" fmla="*/ 29 h 30"/>
                <a:gd name="T42" fmla="*/ 475 w 481"/>
                <a:gd name="T43" fmla="*/ 27 h 30"/>
                <a:gd name="T44" fmla="*/ 477 w 481"/>
                <a:gd name="T45" fmla="*/ 25 h 30"/>
                <a:gd name="T46" fmla="*/ 479 w 481"/>
                <a:gd name="T47" fmla="*/ 23 h 30"/>
                <a:gd name="T48" fmla="*/ 480 w 481"/>
                <a:gd name="T49" fmla="*/ 20 h 30"/>
                <a:gd name="T50" fmla="*/ 481 w 481"/>
                <a:gd name="T51" fmla="*/ 18 h 30"/>
                <a:gd name="T52" fmla="*/ 481 w 481"/>
                <a:gd name="T53" fmla="*/ 15 h 30"/>
                <a:gd name="T54" fmla="*/ 481 w 481"/>
                <a:gd name="T55" fmla="*/ 11 h 30"/>
                <a:gd name="T56" fmla="*/ 480 w 481"/>
                <a:gd name="T57" fmla="*/ 8 h 30"/>
                <a:gd name="T58" fmla="*/ 479 w 481"/>
                <a:gd name="T59" fmla="*/ 6 h 30"/>
                <a:gd name="T60" fmla="*/ 477 w 481"/>
                <a:gd name="T61" fmla="*/ 4 h 30"/>
                <a:gd name="T62" fmla="*/ 475 w 481"/>
                <a:gd name="T63" fmla="*/ 2 h 30"/>
                <a:gd name="T64" fmla="*/ 472 w 481"/>
                <a:gd name="T65" fmla="*/ 1 h 30"/>
                <a:gd name="T66" fmla="*/ 469 w 481"/>
                <a:gd name="T67" fmla="*/ 0 h 30"/>
                <a:gd name="T68" fmla="*/ 466 w 48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81" h="30">
                  <a:moveTo>
                    <a:pt x="46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4" y="25"/>
                  </a:lnTo>
                  <a:lnTo>
                    <a:pt x="6" y="27"/>
                  </a:lnTo>
                  <a:lnTo>
                    <a:pt x="10" y="29"/>
                  </a:lnTo>
                  <a:lnTo>
                    <a:pt x="12" y="30"/>
                  </a:lnTo>
                  <a:lnTo>
                    <a:pt x="15" y="30"/>
                  </a:lnTo>
                  <a:lnTo>
                    <a:pt x="466" y="30"/>
                  </a:lnTo>
                  <a:lnTo>
                    <a:pt x="469" y="30"/>
                  </a:lnTo>
                  <a:lnTo>
                    <a:pt x="472" y="29"/>
                  </a:lnTo>
                  <a:lnTo>
                    <a:pt x="475" y="27"/>
                  </a:lnTo>
                  <a:lnTo>
                    <a:pt x="477" y="25"/>
                  </a:lnTo>
                  <a:lnTo>
                    <a:pt x="479" y="23"/>
                  </a:lnTo>
                  <a:lnTo>
                    <a:pt x="480" y="20"/>
                  </a:lnTo>
                  <a:lnTo>
                    <a:pt x="481" y="18"/>
                  </a:lnTo>
                  <a:lnTo>
                    <a:pt x="481" y="15"/>
                  </a:lnTo>
                  <a:lnTo>
                    <a:pt x="481" y="11"/>
                  </a:lnTo>
                  <a:lnTo>
                    <a:pt x="480" y="8"/>
                  </a:lnTo>
                  <a:lnTo>
                    <a:pt x="479" y="6"/>
                  </a:lnTo>
                  <a:lnTo>
                    <a:pt x="477" y="4"/>
                  </a:lnTo>
                  <a:lnTo>
                    <a:pt x="475" y="2"/>
                  </a:lnTo>
                  <a:lnTo>
                    <a:pt x="472" y="1"/>
                  </a:lnTo>
                  <a:lnTo>
                    <a:pt x="469" y="0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82"/>
            <p:cNvSpPr>
              <a:spLocks/>
            </p:cNvSpPr>
            <p:nvPr/>
          </p:nvSpPr>
          <p:spPr bwMode="auto">
            <a:xfrm>
              <a:off x="4424201" y="1815078"/>
              <a:ext cx="78719" cy="7156"/>
            </a:xfrm>
            <a:custGeom>
              <a:avLst/>
              <a:gdLst>
                <a:gd name="T0" fmla="*/ 15 w 331"/>
                <a:gd name="T1" fmla="*/ 0 h 30"/>
                <a:gd name="T2" fmla="*/ 13 w 331"/>
                <a:gd name="T3" fmla="*/ 0 h 30"/>
                <a:gd name="T4" fmla="*/ 10 w 331"/>
                <a:gd name="T5" fmla="*/ 1 h 30"/>
                <a:gd name="T6" fmla="*/ 7 w 331"/>
                <a:gd name="T7" fmla="*/ 2 h 30"/>
                <a:gd name="T8" fmla="*/ 4 w 331"/>
                <a:gd name="T9" fmla="*/ 4 h 30"/>
                <a:gd name="T10" fmla="*/ 3 w 331"/>
                <a:gd name="T11" fmla="*/ 6 h 30"/>
                <a:gd name="T12" fmla="*/ 1 w 331"/>
                <a:gd name="T13" fmla="*/ 8 h 30"/>
                <a:gd name="T14" fmla="*/ 1 w 331"/>
                <a:gd name="T15" fmla="*/ 11 h 30"/>
                <a:gd name="T16" fmla="*/ 0 w 331"/>
                <a:gd name="T17" fmla="*/ 15 h 30"/>
                <a:gd name="T18" fmla="*/ 1 w 331"/>
                <a:gd name="T19" fmla="*/ 17 h 30"/>
                <a:gd name="T20" fmla="*/ 1 w 331"/>
                <a:gd name="T21" fmla="*/ 20 h 30"/>
                <a:gd name="T22" fmla="*/ 3 w 331"/>
                <a:gd name="T23" fmla="*/ 22 h 30"/>
                <a:gd name="T24" fmla="*/ 4 w 331"/>
                <a:gd name="T25" fmla="*/ 25 h 30"/>
                <a:gd name="T26" fmla="*/ 7 w 331"/>
                <a:gd name="T27" fmla="*/ 26 h 30"/>
                <a:gd name="T28" fmla="*/ 10 w 331"/>
                <a:gd name="T29" fmla="*/ 29 h 30"/>
                <a:gd name="T30" fmla="*/ 13 w 331"/>
                <a:gd name="T31" fmla="*/ 29 h 30"/>
                <a:gd name="T32" fmla="*/ 15 w 331"/>
                <a:gd name="T33" fmla="*/ 30 h 30"/>
                <a:gd name="T34" fmla="*/ 316 w 331"/>
                <a:gd name="T35" fmla="*/ 30 h 30"/>
                <a:gd name="T36" fmla="*/ 319 w 331"/>
                <a:gd name="T37" fmla="*/ 29 h 30"/>
                <a:gd name="T38" fmla="*/ 322 w 331"/>
                <a:gd name="T39" fmla="*/ 29 h 30"/>
                <a:gd name="T40" fmla="*/ 325 w 331"/>
                <a:gd name="T41" fmla="*/ 26 h 30"/>
                <a:gd name="T42" fmla="*/ 327 w 331"/>
                <a:gd name="T43" fmla="*/ 25 h 30"/>
                <a:gd name="T44" fmla="*/ 329 w 331"/>
                <a:gd name="T45" fmla="*/ 22 h 30"/>
                <a:gd name="T46" fmla="*/ 330 w 331"/>
                <a:gd name="T47" fmla="*/ 20 h 30"/>
                <a:gd name="T48" fmla="*/ 331 w 331"/>
                <a:gd name="T49" fmla="*/ 17 h 30"/>
                <a:gd name="T50" fmla="*/ 331 w 331"/>
                <a:gd name="T51" fmla="*/ 15 h 30"/>
                <a:gd name="T52" fmla="*/ 331 w 331"/>
                <a:gd name="T53" fmla="*/ 11 h 30"/>
                <a:gd name="T54" fmla="*/ 330 w 331"/>
                <a:gd name="T55" fmla="*/ 8 h 30"/>
                <a:gd name="T56" fmla="*/ 329 w 331"/>
                <a:gd name="T57" fmla="*/ 6 h 30"/>
                <a:gd name="T58" fmla="*/ 327 w 331"/>
                <a:gd name="T59" fmla="*/ 4 h 30"/>
                <a:gd name="T60" fmla="*/ 325 w 331"/>
                <a:gd name="T61" fmla="*/ 2 h 30"/>
                <a:gd name="T62" fmla="*/ 322 w 331"/>
                <a:gd name="T63" fmla="*/ 1 h 30"/>
                <a:gd name="T64" fmla="*/ 319 w 331"/>
                <a:gd name="T65" fmla="*/ 0 h 30"/>
                <a:gd name="T66" fmla="*/ 316 w 331"/>
                <a:gd name="T67" fmla="*/ 0 h 30"/>
                <a:gd name="T68" fmla="*/ 15 w 33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1" h="30">
                  <a:moveTo>
                    <a:pt x="15" y="0"/>
                  </a:moveTo>
                  <a:lnTo>
                    <a:pt x="13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1" y="17"/>
                  </a:lnTo>
                  <a:lnTo>
                    <a:pt x="1" y="20"/>
                  </a:lnTo>
                  <a:lnTo>
                    <a:pt x="3" y="22"/>
                  </a:lnTo>
                  <a:lnTo>
                    <a:pt x="4" y="25"/>
                  </a:lnTo>
                  <a:lnTo>
                    <a:pt x="7" y="26"/>
                  </a:lnTo>
                  <a:lnTo>
                    <a:pt x="10" y="29"/>
                  </a:lnTo>
                  <a:lnTo>
                    <a:pt x="13" y="29"/>
                  </a:lnTo>
                  <a:lnTo>
                    <a:pt x="15" y="30"/>
                  </a:lnTo>
                  <a:lnTo>
                    <a:pt x="316" y="30"/>
                  </a:lnTo>
                  <a:lnTo>
                    <a:pt x="319" y="29"/>
                  </a:lnTo>
                  <a:lnTo>
                    <a:pt x="322" y="29"/>
                  </a:lnTo>
                  <a:lnTo>
                    <a:pt x="325" y="26"/>
                  </a:lnTo>
                  <a:lnTo>
                    <a:pt x="327" y="25"/>
                  </a:lnTo>
                  <a:lnTo>
                    <a:pt x="329" y="22"/>
                  </a:lnTo>
                  <a:lnTo>
                    <a:pt x="330" y="20"/>
                  </a:lnTo>
                  <a:lnTo>
                    <a:pt x="331" y="17"/>
                  </a:lnTo>
                  <a:lnTo>
                    <a:pt x="331" y="15"/>
                  </a:lnTo>
                  <a:lnTo>
                    <a:pt x="331" y="11"/>
                  </a:lnTo>
                  <a:lnTo>
                    <a:pt x="330" y="8"/>
                  </a:lnTo>
                  <a:lnTo>
                    <a:pt x="329" y="6"/>
                  </a:lnTo>
                  <a:lnTo>
                    <a:pt x="327" y="4"/>
                  </a:lnTo>
                  <a:lnTo>
                    <a:pt x="325" y="2"/>
                  </a:lnTo>
                  <a:lnTo>
                    <a:pt x="322" y="1"/>
                  </a:lnTo>
                  <a:lnTo>
                    <a:pt x="319" y="0"/>
                  </a:lnTo>
                  <a:lnTo>
                    <a:pt x="316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83"/>
            <p:cNvSpPr>
              <a:spLocks noEditPoints="1"/>
            </p:cNvSpPr>
            <p:nvPr/>
          </p:nvSpPr>
          <p:spPr bwMode="auto">
            <a:xfrm>
              <a:off x="4316857" y="1714890"/>
              <a:ext cx="214688" cy="171750"/>
            </a:xfrm>
            <a:custGeom>
              <a:avLst/>
              <a:gdLst>
                <a:gd name="T0" fmla="*/ 30 w 902"/>
                <a:gd name="T1" fmla="*/ 240 h 721"/>
                <a:gd name="T2" fmla="*/ 123 w 902"/>
                <a:gd name="T3" fmla="*/ 427 h 721"/>
                <a:gd name="T4" fmla="*/ 122 w 902"/>
                <a:gd name="T5" fmla="*/ 430 h 721"/>
                <a:gd name="T6" fmla="*/ 91 w 902"/>
                <a:gd name="T7" fmla="*/ 536 h 721"/>
                <a:gd name="T8" fmla="*/ 92 w 902"/>
                <a:gd name="T9" fmla="*/ 548 h 721"/>
                <a:gd name="T10" fmla="*/ 100 w 902"/>
                <a:gd name="T11" fmla="*/ 555 h 721"/>
                <a:gd name="T12" fmla="*/ 107 w 902"/>
                <a:gd name="T13" fmla="*/ 556 h 721"/>
                <a:gd name="T14" fmla="*/ 215 w 902"/>
                <a:gd name="T15" fmla="*/ 525 h 721"/>
                <a:gd name="T16" fmla="*/ 217 w 902"/>
                <a:gd name="T17" fmla="*/ 523 h 721"/>
                <a:gd name="T18" fmla="*/ 502 w 902"/>
                <a:gd name="T19" fmla="*/ 240 h 721"/>
                <a:gd name="T20" fmla="*/ 557 w 902"/>
                <a:gd name="T21" fmla="*/ 35 h 721"/>
                <a:gd name="T22" fmla="*/ 442 w 902"/>
                <a:gd name="T23" fmla="*/ 150 h 721"/>
                <a:gd name="T24" fmla="*/ 182 w 902"/>
                <a:gd name="T25" fmla="*/ 503 h 721"/>
                <a:gd name="T26" fmla="*/ 211 w 902"/>
                <a:gd name="T27" fmla="*/ 489 h 721"/>
                <a:gd name="T28" fmla="*/ 421 w 902"/>
                <a:gd name="T29" fmla="*/ 171 h 721"/>
                <a:gd name="T30" fmla="*/ 887 w 902"/>
                <a:gd name="T31" fmla="*/ 210 h 721"/>
                <a:gd name="T32" fmla="*/ 645 w 902"/>
                <a:gd name="T33" fmla="*/ 98 h 721"/>
                <a:gd name="T34" fmla="*/ 647 w 902"/>
                <a:gd name="T35" fmla="*/ 90 h 721"/>
                <a:gd name="T36" fmla="*/ 645 w 902"/>
                <a:gd name="T37" fmla="*/ 81 h 721"/>
                <a:gd name="T38" fmla="*/ 565 w 902"/>
                <a:gd name="T39" fmla="*/ 2 h 721"/>
                <a:gd name="T40" fmla="*/ 557 w 902"/>
                <a:gd name="T41" fmla="*/ 0 h 721"/>
                <a:gd name="T42" fmla="*/ 548 w 902"/>
                <a:gd name="T43" fmla="*/ 2 h 721"/>
                <a:gd name="T44" fmla="*/ 447 w 902"/>
                <a:gd name="T45" fmla="*/ 19 h 721"/>
                <a:gd name="T46" fmla="*/ 439 w 902"/>
                <a:gd name="T47" fmla="*/ 15 h 721"/>
                <a:gd name="T48" fmla="*/ 431 w 902"/>
                <a:gd name="T49" fmla="*/ 16 h 721"/>
                <a:gd name="T50" fmla="*/ 305 w 902"/>
                <a:gd name="T51" fmla="*/ 139 h 721"/>
                <a:gd name="T52" fmla="*/ 301 w 902"/>
                <a:gd name="T53" fmla="*/ 146 h 721"/>
                <a:gd name="T54" fmla="*/ 302 w 902"/>
                <a:gd name="T55" fmla="*/ 155 h 721"/>
                <a:gd name="T56" fmla="*/ 307 w 902"/>
                <a:gd name="T57" fmla="*/ 162 h 721"/>
                <a:gd name="T58" fmla="*/ 316 w 902"/>
                <a:gd name="T59" fmla="*/ 165 h 721"/>
                <a:gd name="T60" fmla="*/ 325 w 902"/>
                <a:gd name="T61" fmla="*/ 162 h 721"/>
                <a:gd name="T62" fmla="*/ 467 w 902"/>
                <a:gd name="T63" fmla="*/ 83 h 721"/>
                <a:gd name="T64" fmla="*/ 12 w 902"/>
                <a:gd name="T65" fmla="*/ 210 h 721"/>
                <a:gd name="T66" fmla="*/ 4 w 902"/>
                <a:gd name="T67" fmla="*/ 214 h 721"/>
                <a:gd name="T68" fmla="*/ 1 w 902"/>
                <a:gd name="T69" fmla="*/ 221 h 721"/>
                <a:gd name="T70" fmla="*/ 1 w 902"/>
                <a:gd name="T71" fmla="*/ 709 h 721"/>
                <a:gd name="T72" fmla="*/ 4 w 902"/>
                <a:gd name="T73" fmla="*/ 716 h 721"/>
                <a:gd name="T74" fmla="*/ 12 w 902"/>
                <a:gd name="T75" fmla="*/ 721 h 721"/>
                <a:gd name="T76" fmla="*/ 890 w 902"/>
                <a:gd name="T77" fmla="*/ 721 h 721"/>
                <a:gd name="T78" fmla="*/ 898 w 902"/>
                <a:gd name="T79" fmla="*/ 716 h 721"/>
                <a:gd name="T80" fmla="*/ 902 w 902"/>
                <a:gd name="T81" fmla="*/ 709 h 721"/>
                <a:gd name="T82" fmla="*/ 902 w 902"/>
                <a:gd name="T83" fmla="*/ 221 h 721"/>
                <a:gd name="T84" fmla="*/ 898 w 902"/>
                <a:gd name="T85" fmla="*/ 214 h 721"/>
                <a:gd name="T86" fmla="*/ 890 w 902"/>
                <a:gd name="T87" fmla="*/ 210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02" h="721">
                  <a:moveTo>
                    <a:pt x="872" y="691"/>
                  </a:moveTo>
                  <a:lnTo>
                    <a:pt x="30" y="691"/>
                  </a:lnTo>
                  <a:lnTo>
                    <a:pt x="30" y="240"/>
                  </a:lnTo>
                  <a:lnTo>
                    <a:pt x="310" y="240"/>
                  </a:lnTo>
                  <a:lnTo>
                    <a:pt x="125" y="425"/>
                  </a:lnTo>
                  <a:lnTo>
                    <a:pt x="123" y="427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30"/>
                  </a:lnTo>
                  <a:lnTo>
                    <a:pt x="121" y="430"/>
                  </a:lnTo>
                  <a:lnTo>
                    <a:pt x="121" y="431"/>
                  </a:lnTo>
                  <a:lnTo>
                    <a:pt x="91" y="536"/>
                  </a:lnTo>
                  <a:lnTo>
                    <a:pt x="91" y="541"/>
                  </a:lnTo>
                  <a:lnTo>
                    <a:pt x="91" y="544"/>
                  </a:lnTo>
                  <a:lnTo>
                    <a:pt x="92" y="548"/>
                  </a:lnTo>
                  <a:lnTo>
                    <a:pt x="95" y="551"/>
                  </a:lnTo>
                  <a:lnTo>
                    <a:pt x="97" y="553"/>
                  </a:lnTo>
                  <a:lnTo>
                    <a:pt x="100" y="555"/>
                  </a:lnTo>
                  <a:lnTo>
                    <a:pt x="103" y="556"/>
                  </a:lnTo>
                  <a:lnTo>
                    <a:pt x="106" y="556"/>
                  </a:lnTo>
                  <a:lnTo>
                    <a:pt x="107" y="556"/>
                  </a:lnTo>
                  <a:lnTo>
                    <a:pt x="109" y="555"/>
                  </a:lnTo>
                  <a:lnTo>
                    <a:pt x="215" y="525"/>
                  </a:lnTo>
                  <a:lnTo>
                    <a:pt x="215" y="525"/>
                  </a:lnTo>
                  <a:lnTo>
                    <a:pt x="216" y="525"/>
                  </a:lnTo>
                  <a:lnTo>
                    <a:pt x="216" y="525"/>
                  </a:lnTo>
                  <a:lnTo>
                    <a:pt x="217" y="523"/>
                  </a:lnTo>
                  <a:lnTo>
                    <a:pt x="220" y="522"/>
                  </a:lnTo>
                  <a:lnTo>
                    <a:pt x="222" y="521"/>
                  </a:lnTo>
                  <a:lnTo>
                    <a:pt x="502" y="240"/>
                  </a:lnTo>
                  <a:lnTo>
                    <a:pt x="872" y="240"/>
                  </a:lnTo>
                  <a:lnTo>
                    <a:pt x="872" y="691"/>
                  </a:lnTo>
                  <a:close/>
                  <a:moveTo>
                    <a:pt x="557" y="35"/>
                  </a:moveTo>
                  <a:lnTo>
                    <a:pt x="611" y="90"/>
                  </a:lnTo>
                  <a:lnTo>
                    <a:pt x="496" y="203"/>
                  </a:lnTo>
                  <a:lnTo>
                    <a:pt x="442" y="150"/>
                  </a:lnTo>
                  <a:lnTo>
                    <a:pt x="557" y="35"/>
                  </a:lnTo>
                  <a:close/>
                  <a:moveTo>
                    <a:pt x="142" y="464"/>
                  </a:moveTo>
                  <a:lnTo>
                    <a:pt x="182" y="503"/>
                  </a:lnTo>
                  <a:lnTo>
                    <a:pt x="127" y="518"/>
                  </a:lnTo>
                  <a:lnTo>
                    <a:pt x="142" y="464"/>
                  </a:lnTo>
                  <a:close/>
                  <a:moveTo>
                    <a:pt x="211" y="489"/>
                  </a:moveTo>
                  <a:lnTo>
                    <a:pt x="156" y="436"/>
                  </a:lnTo>
                  <a:lnTo>
                    <a:pt x="357" y="235"/>
                  </a:lnTo>
                  <a:lnTo>
                    <a:pt x="421" y="171"/>
                  </a:lnTo>
                  <a:lnTo>
                    <a:pt x="476" y="225"/>
                  </a:lnTo>
                  <a:lnTo>
                    <a:pt x="211" y="489"/>
                  </a:lnTo>
                  <a:close/>
                  <a:moveTo>
                    <a:pt x="887" y="210"/>
                  </a:moveTo>
                  <a:lnTo>
                    <a:pt x="532" y="210"/>
                  </a:lnTo>
                  <a:lnTo>
                    <a:pt x="643" y="100"/>
                  </a:lnTo>
                  <a:lnTo>
                    <a:pt x="645" y="98"/>
                  </a:lnTo>
                  <a:lnTo>
                    <a:pt x="646" y="95"/>
                  </a:lnTo>
                  <a:lnTo>
                    <a:pt x="647" y="92"/>
                  </a:lnTo>
                  <a:lnTo>
                    <a:pt x="647" y="90"/>
                  </a:lnTo>
                  <a:lnTo>
                    <a:pt x="647" y="86"/>
                  </a:lnTo>
                  <a:lnTo>
                    <a:pt x="646" y="84"/>
                  </a:lnTo>
                  <a:lnTo>
                    <a:pt x="645" y="81"/>
                  </a:lnTo>
                  <a:lnTo>
                    <a:pt x="643" y="79"/>
                  </a:lnTo>
                  <a:lnTo>
                    <a:pt x="568" y="4"/>
                  </a:lnTo>
                  <a:lnTo>
                    <a:pt x="565" y="2"/>
                  </a:lnTo>
                  <a:lnTo>
                    <a:pt x="562" y="1"/>
                  </a:lnTo>
                  <a:lnTo>
                    <a:pt x="559" y="0"/>
                  </a:lnTo>
                  <a:lnTo>
                    <a:pt x="557" y="0"/>
                  </a:lnTo>
                  <a:lnTo>
                    <a:pt x="554" y="0"/>
                  </a:lnTo>
                  <a:lnTo>
                    <a:pt x="551" y="1"/>
                  </a:lnTo>
                  <a:lnTo>
                    <a:pt x="548" y="2"/>
                  </a:lnTo>
                  <a:lnTo>
                    <a:pt x="546" y="4"/>
                  </a:lnTo>
                  <a:lnTo>
                    <a:pt x="488" y="62"/>
                  </a:lnTo>
                  <a:lnTo>
                    <a:pt x="447" y="19"/>
                  </a:lnTo>
                  <a:lnTo>
                    <a:pt x="445" y="17"/>
                  </a:lnTo>
                  <a:lnTo>
                    <a:pt x="442" y="16"/>
                  </a:lnTo>
                  <a:lnTo>
                    <a:pt x="439" y="15"/>
                  </a:lnTo>
                  <a:lnTo>
                    <a:pt x="436" y="15"/>
                  </a:lnTo>
                  <a:lnTo>
                    <a:pt x="434" y="15"/>
                  </a:lnTo>
                  <a:lnTo>
                    <a:pt x="431" y="16"/>
                  </a:lnTo>
                  <a:lnTo>
                    <a:pt x="427" y="17"/>
                  </a:lnTo>
                  <a:lnTo>
                    <a:pt x="425" y="19"/>
                  </a:lnTo>
                  <a:lnTo>
                    <a:pt x="305" y="139"/>
                  </a:lnTo>
                  <a:lnTo>
                    <a:pt x="303" y="141"/>
                  </a:lnTo>
                  <a:lnTo>
                    <a:pt x="302" y="144"/>
                  </a:lnTo>
                  <a:lnTo>
                    <a:pt x="301" y="146"/>
                  </a:lnTo>
                  <a:lnTo>
                    <a:pt x="301" y="150"/>
                  </a:lnTo>
                  <a:lnTo>
                    <a:pt x="301" y="153"/>
                  </a:lnTo>
                  <a:lnTo>
                    <a:pt x="302" y="155"/>
                  </a:lnTo>
                  <a:lnTo>
                    <a:pt x="303" y="158"/>
                  </a:lnTo>
                  <a:lnTo>
                    <a:pt x="305" y="160"/>
                  </a:lnTo>
                  <a:lnTo>
                    <a:pt x="307" y="162"/>
                  </a:lnTo>
                  <a:lnTo>
                    <a:pt x="311" y="164"/>
                  </a:lnTo>
                  <a:lnTo>
                    <a:pt x="313" y="165"/>
                  </a:lnTo>
                  <a:lnTo>
                    <a:pt x="316" y="165"/>
                  </a:lnTo>
                  <a:lnTo>
                    <a:pt x="319" y="165"/>
                  </a:lnTo>
                  <a:lnTo>
                    <a:pt x="321" y="164"/>
                  </a:lnTo>
                  <a:lnTo>
                    <a:pt x="325" y="162"/>
                  </a:lnTo>
                  <a:lnTo>
                    <a:pt x="327" y="160"/>
                  </a:lnTo>
                  <a:lnTo>
                    <a:pt x="436" y="51"/>
                  </a:lnTo>
                  <a:lnTo>
                    <a:pt x="467" y="83"/>
                  </a:lnTo>
                  <a:lnTo>
                    <a:pt x="340" y="210"/>
                  </a:lnTo>
                  <a:lnTo>
                    <a:pt x="15" y="210"/>
                  </a:lnTo>
                  <a:lnTo>
                    <a:pt x="12" y="210"/>
                  </a:lnTo>
                  <a:lnTo>
                    <a:pt x="10" y="211"/>
                  </a:lnTo>
                  <a:lnTo>
                    <a:pt x="6" y="212"/>
                  </a:lnTo>
                  <a:lnTo>
                    <a:pt x="4" y="214"/>
                  </a:lnTo>
                  <a:lnTo>
                    <a:pt x="3" y="216"/>
                  </a:lnTo>
                  <a:lnTo>
                    <a:pt x="1" y="219"/>
                  </a:lnTo>
                  <a:lnTo>
                    <a:pt x="1" y="221"/>
                  </a:lnTo>
                  <a:lnTo>
                    <a:pt x="0" y="225"/>
                  </a:lnTo>
                  <a:lnTo>
                    <a:pt x="0" y="706"/>
                  </a:lnTo>
                  <a:lnTo>
                    <a:pt x="1" y="709"/>
                  </a:lnTo>
                  <a:lnTo>
                    <a:pt x="1" y="712"/>
                  </a:lnTo>
                  <a:lnTo>
                    <a:pt x="3" y="714"/>
                  </a:lnTo>
                  <a:lnTo>
                    <a:pt x="4" y="716"/>
                  </a:lnTo>
                  <a:lnTo>
                    <a:pt x="6" y="718"/>
                  </a:lnTo>
                  <a:lnTo>
                    <a:pt x="10" y="720"/>
                  </a:lnTo>
                  <a:lnTo>
                    <a:pt x="12" y="721"/>
                  </a:lnTo>
                  <a:lnTo>
                    <a:pt x="15" y="721"/>
                  </a:lnTo>
                  <a:lnTo>
                    <a:pt x="887" y="721"/>
                  </a:lnTo>
                  <a:lnTo>
                    <a:pt x="890" y="721"/>
                  </a:lnTo>
                  <a:lnTo>
                    <a:pt x="893" y="720"/>
                  </a:lnTo>
                  <a:lnTo>
                    <a:pt x="896" y="718"/>
                  </a:lnTo>
                  <a:lnTo>
                    <a:pt x="898" y="716"/>
                  </a:lnTo>
                  <a:lnTo>
                    <a:pt x="900" y="714"/>
                  </a:lnTo>
                  <a:lnTo>
                    <a:pt x="901" y="712"/>
                  </a:lnTo>
                  <a:lnTo>
                    <a:pt x="902" y="709"/>
                  </a:lnTo>
                  <a:lnTo>
                    <a:pt x="902" y="706"/>
                  </a:lnTo>
                  <a:lnTo>
                    <a:pt x="902" y="225"/>
                  </a:lnTo>
                  <a:lnTo>
                    <a:pt x="902" y="221"/>
                  </a:lnTo>
                  <a:lnTo>
                    <a:pt x="901" y="219"/>
                  </a:lnTo>
                  <a:lnTo>
                    <a:pt x="900" y="216"/>
                  </a:lnTo>
                  <a:lnTo>
                    <a:pt x="898" y="214"/>
                  </a:lnTo>
                  <a:lnTo>
                    <a:pt x="896" y="212"/>
                  </a:lnTo>
                  <a:lnTo>
                    <a:pt x="893" y="211"/>
                  </a:lnTo>
                  <a:lnTo>
                    <a:pt x="890" y="210"/>
                  </a:lnTo>
                  <a:lnTo>
                    <a:pt x="887" y="210"/>
                  </a:lnTo>
                  <a:lnTo>
                    <a:pt x="887" y="2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62" name="Rectangle 261">
            <a:extLst>
              <a:ext uri="{FF2B5EF4-FFF2-40B4-BE49-F238E27FC236}">
                <a16:creationId xmlns:a16="http://schemas.microsoft.com/office/drawing/2014/main" xmlns="" id="{5C998BA0-6D9C-4E71-AABD-0B1CE27665CD}"/>
              </a:ext>
            </a:extLst>
          </p:cNvPr>
          <p:cNvSpPr/>
          <p:nvPr/>
        </p:nvSpPr>
        <p:spPr>
          <a:xfrm>
            <a:off x="784861" y="1487706"/>
            <a:ext cx="9988647" cy="47397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Open a file and read data.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Perform Stemming on File and remove stop words.</a:t>
            </a: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Create Doubly </a:t>
            </a: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Circularly linked </a:t>
            </a:r>
            <a:r>
              <a:rPr lang="en-US" sz="20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list of single file.</a:t>
            </a: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Link each file with its next file and its linked </a:t>
            </a: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list.</a:t>
            </a: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Perform Binary search operation on Number of files.</a:t>
            </a: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Store relevance of each file in respective file.</a:t>
            </a: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Show relevance.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4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36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xmlns="" id="{26519E81-C48F-4DC1-8447-5AA3137BE5EE}"/>
              </a:ext>
            </a:extLst>
          </p:cNvPr>
          <p:cNvSpPr/>
          <p:nvPr/>
        </p:nvSpPr>
        <p:spPr>
          <a:xfrm>
            <a:off x="6553200" y="260191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xmlns="" id="{56FB6ED9-4944-4C39-B3F1-D940C9ED2E39}"/>
              </a:ext>
            </a:extLst>
          </p:cNvPr>
          <p:cNvGrpSpPr/>
          <p:nvPr/>
        </p:nvGrpSpPr>
        <p:grpSpPr>
          <a:xfrm>
            <a:off x="10928712" y="6378850"/>
            <a:ext cx="947290" cy="270982"/>
            <a:chOff x="4103688" y="-2378075"/>
            <a:chExt cx="1309687" cy="374650"/>
          </a:xfrm>
          <a:solidFill>
            <a:srgbClr val="468DC3"/>
          </a:solidFill>
        </p:grpSpPr>
        <p:sp>
          <p:nvSpPr>
            <p:cNvPr id="93" name="Freeform 254">
              <a:extLst>
                <a:ext uri="{FF2B5EF4-FFF2-40B4-BE49-F238E27FC236}">
                  <a16:creationId xmlns:a16="http://schemas.microsoft.com/office/drawing/2014/main" xmlns="" id="{73820BC4-C177-49E8-B574-9F605AACC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-2374900"/>
              <a:ext cx="182562" cy="288925"/>
            </a:xfrm>
            <a:custGeom>
              <a:avLst/>
              <a:gdLst>
                <a:gd name="T0" fmla="*/ 43 w 61"/>
                <a:gd name="T1" fmla="*/ 47 h 95"/>
                <a:gd name="T2" fmla="*/ 30 w 61"/>
                <a:gd name="T3" fmla="*/ 55 h 95"/>
                <a:gd name="T4" fmla="*/ 11 w 61"/>
                <a:gd name="T5" fmla="*/ 83 h 95"/>
                <a:gd name="T6" fmla="*/ 11 w 61"/>
                <a:gd name="T7" fmla="*/ 85 h 95"/>
                <a:gd name="T8" fmla="*/ 57 w 61"/>
                <a:gd name="T9" fmla="*/ 85 h 95"/>
                <a:gd name="T10" fmla="*/ 60 w 61"/>
                <a:gd name="T11" fmla="*/ 88 h 95"/>
                <a:gd name="T12" fmla="*/ 60 w 61"/>
                <a:gd name="T13" fmla="*/ 93 h 95"/>
                <a:gd name="T14" fmla="*/ 57 w 61"/>
                <a:gd name="T15" fmla="*/ 95 h 95"/>
                <a:gd name="T16" fmla="*/ 3 w 61"/>
                <a:gd name="T17" fmla="*/ 95 h 95"/>
                <a:gd name="T18" fmla="*/ 0 w 61"/>
                <a:gd name="T19" fmla="*/ 93 h 95"/>
                <a:gd name="T20" fmla="*/ 0 w 61"/>
                <a:gd name="T21" fmla="*/ 83 h 95"/>
                <a:gd name="T22" fmla="*/ 21 w 61"/>
                <a:gd name="T23" fmla="*/ 49 h 95"/>
                <a:gd name="T24" fmla="*/ 35 w 61"/>
                <a:gd name="T25" fmla="*/ 40 h 95"/>
                <a:gd name="T26" fmla="*/ 49 w 61"/>
                <a:gd name="T27" fmla="*/ 22 h 95"/>
                <a:gd name="T28" fmla="*/ 28 w 61"/>
                <a:gd name="T29" fmla="*/ 9 h 95"/>
                <a:gd name="T30" fmla="*/ 4 w 61"/>
                <a:gd name="T31" fmla="*/ 11 h 95"/>
                <a:gd name="T32" fmla="*/ 3 w 61"/>
                <a:gd name="T33" fmla="*/ 11 h 95"/>
                <a:gd name="T34" fmla="*/ 1 w 61"/>
                <a:gd name="T35" fmla="*/ 9 h 95"/>
                <a:gd name="T36" fmla="*/ 1 w 61"/>
                <a:gd name="T37" fmla="*/ 4 h 95"/>
                <a:gd name="T38" fmla="*/ 4 w 61"/>
                <a:gd name="T39" fmla="*/ 2 h 95"/>
                <a:gd name="T40" fmla="*/ 28 w 61"/>
                <a:gd name="T41" fmla="*/ 0 h 95"/>
                <a:gd name="T42" fmla="*/ 61 w 61"/>
                <a:gd name="T43" fmla="*/ 22 h 95"/>
                <a:gd name="T44" fmla="*/ 43 w 61"/>
                <a:gd name="T45" fmla="*/ 4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" h="95">
                  <a:moveTo>
                    <a:pt x="43" y="47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15" y="65"/>
                    <a:pt x="11" y="72"/>
                    <a:pt x="11" y="83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9" y="85"/>
                    <a:pt x="60" y="86"/>
                    <a:pt x="60" y="8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5"/>
                    <a:pt x="59" y="95"/>
                    <a:pt x="57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4"/>
                    <a:pt x="0" y="9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69"/>
                    <a:pt x="6" y="58"/>
                    <a:pt x="21" y="4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33"/>
                    <a:pt x="49" y="30"/>
                    <a:pt x="49" y="22"/>
                  </a:cubicBezTo>
                  <a:cubicBezTo>
                    <a:pt x="49" y="13"/>
                    <a:pt x="43" y="9"/>
                    <a:pt x="28" y="9"/>
                  </a:cubicBezTo>
                  <a:cubicBezTo>
                    <a:pt x="21" y="9"/>
                    <a:pt x="12" y="10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2"/>
                    <a:pt x="4" y="2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51" y="0"/>
                    <a:pt x="61" y="7"/>
                    <a:pt x="61" y="22"/>
                  </a:cubicBezTo>
                  <a:cubicBezTo>
                    <a:pt x="61" y="33"/>
                    <a:pt x="56" y="39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4" name="Freeform 255">
              <a:extLst>
                <a:ext uri="{FF2B5EF4-FFF2-40B4-BE49-F238E27FC236}">
                  <a16:creationId xmlns:a16="http://schemas.microsoft.com/office/drawing/2014/main" xmlns="" id="{137DFC2F-F31C-415D-BC34-733E075AE5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-2308225"/>
              <a:ext cx="211137" cy="304800"/>
            </a:xfrm>
            <a:custGeom>
              <a:avLst/>
              <a:gdLst>
                <a:gd name="T0" fmla="*/ 68 w 70"/>
                <a:gd name="T1" fmla="*/ 74 h 100"/>
                <a:gd name="T2" fmla="*/ 56 w 70"/>
                <a:gd name="T3" fmla="*/ 74 h 100"/>
                <a:gd name="T4" fmla="*/ 56 w 70"/>
                <a:gd name="T5" fmla="*/ 98 h 100"/>
                <a:gd name="T6" fmla="*/ 54 w 70"/>
                <a:gd name="T7" fmla="*/ 100 h 100"/>
                <a:gd name="T8" fmla="*/ 46 w 70"/>
                <a:gd name="T9" fmla="*/ 100 h 100"/>
                <a:gd name="T10" fmla="*/ 44 w 70"/>
                <a:gd name="T11" fmla="*/ 98 h 100"/>
                <a:gd name="T12" fmla="*/ 44 w 70"/>
                <a:gd name="T13" fmla="*/ 74 h 100"/>
                <a:gd name="T14" fmla="*/ 5 w 70"/>
                <a:gd name="T15" fmla="*/ 74 h 100"/>
                <a:gd name="T16" fmla="*/ 0 w 70"/>
                <a:gd name="T17" fmla="*/ 68 h 100"/>
                <a:gd name="T18" fmla="*/ 0 w 70"/>
                <a:gd name="T19" fmla="*/ 63 h 100"/>
                <a:gd name="T20" fmla="*/ 1 w 70"/>
                <a:gd name="T21" fmla="*/ 58 h 100"/>
                <a:gd name="T22" fmla="*/ 41 w 70"/>
                <a:gd name="T23" fmla="*/ 2 h 100"/>
                <a:gd name="T24" fmla="*/ 45 w 70"/>
                <a:gd name="T25" fmla="*/ 0 h 100"/>
                <a:gd name="T26" fmla="*/ 52 w 70"/>
                <a:gd name="T27" fmla="*/ 0 h 100"/>
                <a:gd name="T28" fmla="*/ 56 w 70"/>
                <a:gd name="T29" fmla="*/ 3 h 100"/>
                <a:gd name="T30" fmla="*/ 56 w 70"/>
                <a:gd name="T31" fmla="*/ 63 h 100"/>
                <a:gd name="T32" fmla="*/ 68 w 70"/>
                <a:gd name="T33" fmla="*/ 63 h 100"/>
                <a:gd name="T34" fmla="*/ 70 w 70"/>
                <a:gd name="T35" fmla="*/ 66 h 100"/>
                <a:gd name="T36" fmla="*/ 70 w 70"/>
                <a:gd name="T37" fmla="*/ 71 h 100"/>
                <a:gd name="T38" fmla="*/ 68 w 70"/>
                <a:gd name="T39" fmla="*/ 74 h 100"/>
                <a:gd name="T40" fmla="*/ 44 w 70"/>
                <a:gd name="T41" fmla="*/ 17 h 100"/>
                <a:gd name="T42" fmla="*/ 43 w 70"/>
                <a:gd name="T43" fmla="*/ 17 h 100"/>
                <a:gd name="T44" fmla="*/ 43 w 70"/>
                <a:gd name="T45" fmla="*/ 17 h 100"/>
                <a:gd name="T46" fmla="*/ 42 w 70"/>
                <a:gd name="T47" fmla="*/ 17 h 100"/>
                <a:gd name="T48" fmla="*/ 11 w 70"/>
                <a:gd name="T49" fmla="*/ 61 h 100"/>
                <a:gd name="T50" fmla="*/ 11 w 70"/>
                <a:gd name="T51" fmla="*/ 63 h 100"/>
                <a:gd name="T52" fmla="*/ 12 w 70"/>
                <a:gd name="T53" fmla="*/ 63 h 100"/>
                <a:gd name="T54" fmla="*/ 44 w 70"/>
                <a:gd name="T55" fmla="*/ 63 h 100"/>
                <a:gd name="T56" fmla="*/ 44 w 70"/>
                <a:gd name="T57" fmla="*/ 1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0">
                  <a:moveTo>
                    <a:pt x="68" y="74"/>
                  </a:moveTo>
                  <a:cubicBezTo>
                    <a:pt x="56" y="74"/>
                    <a:pt x="56" y="74"/>
                    <a:pt x="56" y="74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5" y="100"/>
                    <a:pt x="54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4" y="100"/>
                    <a:pt x="44" y="99"/>
                    <a:pt x="44" y="98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1" y="74"/>
                    <a:pt x="0" y="72"/>
                    <a:pt x="0" y="6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0" y="60"/>
                    <a:pt x="1" y="5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2" y="0"/>
                    <a:pt x="45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1"/>
                    <a:pt x="56" y="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70" y="64"/>
                    <a:pt x="70" y="66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3"/>
                    <a:pt x="69" y="74"/>
                    <a:pt x="68" y="74"/>
                  </a:cubicBezTo>
                  <a:close/>
                  <a:moveTo>
                    <a:pt x="44" y="17"/>
                  </a:moveTo>
                  <a:cubicBezTo>
                    <a:pt x="44" y="17"/>
                    <a:pt x="44" y="17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2"/>
                    <a:pt x="11" y="62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44" y="63"/>
                    <a:pt x="44" y="63"/>
                    <a:pt x="44" y="63"/>
                  </a:cubicBezTo>
                  <a:lnTo>
                    <a:pt x="4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5" name="Freeform 256">
              <a:extLst>
                <a:ext uri="{FF2B5EF4-FFF2-40B4-BE49-F238E27FC236}">
                  <a16:creationId xmlns:a16="http://schemas.microsoft.com/office/drawing/2014/main" xmlns="" id="{2F17AE13-EE80-4D63-86B9-BDDD46D74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-2374900"/>
              <a:ext cx="34925" cy="292100"/>
            </a:xfrm>
            <a:custGeom>
              <a:avLst/>
              <a:gdLst>
                <a:gd name="T0" fmla="*/ 11 w 12"/>
                <a:gd name="T1" fmla="*/ 95 h 96"/>
                <a:gd name="T2" fmla="*/ 10 w 12"/>
                <a:gd name="T3" fmla="*/ 96 h 96"/>
                <a:gd name="T4" fmla="*/ 3 w 12"/>
                <a:gd name="T5" fmla="*/ 96 h 96"/>
                <a:gd name="T6" fmla="*/ 1 w 12"/>
                <a:gd name="T7" fmla="*/ 95 h 96"/>
                <a:gd name="T8" fmla="*/ 0 w 12"/>
                <a:gd name="T9" fmla="*/ 93 h 96"/>
                <a:gd name="T10" fmla="*/ 0 w 12"/>
                <a:gd name="T11" fmla="*/ 2 h 96"/>
                <a:gd name="T12" fmla="*/ 1 w 12"/>
                <a:gd name="T13" fmla="*/ 1 h 96"/>
                <a:gd name="T14" fmla="*/ 3 w 12"/>
                <a:gd name="T15" fmla="*/ 0 h 96"/>
                <a:gd name="T16" fmla="*/ 10 w 12"/>
                <a:gd name="T17" fmla="*/ 0 h 96"/>
                <a:gd name="T18" fmla="*/ 11 w 12"/>
                <a:gd name="T19" fmla="*/ 1 h 96"/>
                <a:gd name="T20" fmla="*/ 12 w 12"/>
                <a:gd name="T21" fmla="*/ 2 h 96"/>
                <a:gd name="T22" fmla="*/ 12 w 12"/>
                <a:gd name="T23" fmla="*/ 93 h 96"/>
                <a:gd name="T24" fmla="*/ 11 w 12"/>
                <a:gd name="T25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96">
                  <a:moveTo>
                    <a:pt x="11" y="95"/>
                  </a:moveTo>
                  <a:cubicBezTo>
                    <a:pt x="11" y="95"/>
                    <a:pt x="10" y="96"/>
                    <a:pt x="10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6"/>
                    <a:pt x="1" y="95"/>
                    <a:pt x="1" y="95"/>
                  </a:cubicBezTo>
                  <a:cubicBezTo>
                    <a:pt x="0" y="94"/>
                    <a:pt x="0" y="94"/>
                    <a:pt x="0" y="9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4"/>
                    <a:pt x="12" y="94"/>
                    <a:pt x="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Freeform 257">
              <a:extLst>
                <a:ext uri="{FF2B5EF4-FFF2-40B4-BE49-F238E27FC236}">
                  <a16:creationId xmlns:a16="http://schemas.microsoft.com/office/drawing/2014/main" xmlns="" id="{A1B8A2FB-8732-414D-A4E3-094F84A120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3450" y="-2378075"/>
              <a:ext cx="36512" cy="295275"/>
            </a:xfrm>
            <a:custGeom>
              <a:avLst/>
              <a:gdLst>
                <a:gd name="T0" fmla="*/ 11 w 12"/>
                <a:gd name="T1" fmla="*/ 15 h 97"/>
                <a:gd name="T2" fmla="*/ 9 w 12"/>
                <a:gd name="T3" fmla="*/ 15 h 97"/>
                <a:gd name="T4" fmla="*/ 3 w 12"/>
                <a:gd name="T5" fmla="*/ 15 h 97"/>
                <a:gd name="T6" fmla="*/ 1 w 12"/>
                <a:gd name="T7" fmla="*/ 15 h 97"/>
                <a:gd name="T8" fmla="*/ 0 w 12"/>
                <a:gd name="T9" fmla="*/ 13 h 97"/>
                <a:gd name="T10" fmla="*/ 0 w 12"/>
                <a:gd name="T11" fmla="*/ 3 h 97"/>
                <a:gd name="T12" fmla="*/ 1 w 12"/>
                <a:gd name="T13" fmla="*/ 1 h 97"/>
                <a:gd name="T14" fmla="*/ 3 w 12"/>
                <a:gd name="T15" fmla="*/ 0 h 97"/>
                <a:gd name="T16" fmla="*/ 9 w 12"/>
                <a:gd name="T17" fmla="*/ 0 h 97"/>
                <a:gd name="T18" fmla="*/ 11 w 12"/>
                <a:gd name="T19" fmla="*/ 1 h 97"/>
                <a:gd name="T20" fmla="*/ 12 w 12"/>
                <a:gd name="T21" fmla="*/ 3 h 97"/>
                <a:gd name="T22" fmla="*/ 12 w 12"/>
                <a:gd name="T23" fmla="*/ 13 h 97"/>
                <a:gd name="T24" fmla="*/ 11 w 12"/>
                <a:gd name="T25" fmla="*/ 15 h 97"/>
                <a:gd name="T26" fmla="*/ 11 w 12"/>
                <a:gd name="T27" fmla="*/ 96 h 97"/>
                <a:gd name="T28" fmla="*/ 9 w 12"/>
                <a:gd name="T29" fmla="*/ 97 h 97"/>
                <a:gd name="T30" fmla="*/ 3 w 12"/>
                <a:gd name="T31" fmla="*/ 97 h 97"/>
                <a:gd name="T32" fmla="*/ 1 w 12"/>
                <a:gd name="T33" fmla="*/ 96 h 97"/>
                <a:gd name="T34" fmla="*/ 0 w 12"/>
                <a:gd name="T35" fmla="*/ 94 h 97"/>
                <a:gd name="T36" fmla="*/ 0 w 12"/>
                <a:gd name="T37" fmla="*/ 29 h 97"/>
                <a:gd name="T38" fmla="*/ 1 w 12"/>
                <a:gd name="T39" fmla="*/ 27 h 97"/>
                <a:gd name="T40" fmla="*/ 3 w 12"/>
                <a:gd name="T41" fmla="*/ 27 h 97"/>
                <a:gd name="T42" fmla="*/ 9 w 12"/>
                <a:gd name="T43" fmla="*/ 27 h 97"/>
                <a:gd name="T44" fmla="*/ 11 w 12"/>
                <a:gd name="T45" fmla="*/ 27 h 97"/>
                <a:gd name="T46" fmla="*/ 12 w 12"/>
                <a:gd name="T47" fmla="*/ 29 h 97"/>
                <a:gd name="T48" fmla="*/ 12 w 12"/>
                <a:gd name="T49" fmla="*/ 94 h 97"/>
                <a:gd name="T50" fmla="*/ 11 w 12"/>
                <a:gd name="T51" fmla="*/ 9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97">
                  <a:moveTo>
                    <a:pt x="11" y="15"/>
                  </a:moveTo>
                  <a:cubicBezTo>
                    <a:pt x="11" y="15"/>
                    <a:pt x="10" y="15"/>
                    <a:pt x="9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1" y="15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1" y="15"/>
                  </a:cubicBezTo>
                  <a:close/>
                  <a:moveTo>
                    <a:pt x="11" y="96"/>
                  </a:moveTo>
                  <a:cubicBezTo>
                    <a:pt x="10" y="96"/>
                    <a:pt x="10" y="97"/>
                    <a:pt x="9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2" y="97"/>
                    <a:pt x="1" y="96"/>
                    <a:pt x="1" y="96"/>
                  </a:cubicBezTo>
                  <a:cubicBezTo>
                    <a:pt x="0" y="95"/>
                    <a:pt x="0" y="95"/>
                    <a:pt x="0" y="9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8"/>
                    <a:pt x="0" y="28"/>
                    <a:pt x="1" y="27"/>
                  </a:cubicBezTo>
                  <a:cubicBezTo>
                    <a:pt x="1" y="27"/>
                    <a:pt x="2" y="27"/>
                    <a:pt x="3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8"/>
                    <a:pt x="12" y="28"/>
                    <a:pt x="12" y="29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5"/>
                    <a:pt x="11" y="95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Freeform 258">
              <a:extLst>
                <a:ext uri="{FF2B5EF4-FFF2-40B4-BE49-F238E27FC236}">
                  <a16:creationId xmlns:a16="http://schemas.microsoft.com/office/drawing/2014/main" xmlns="" id="{5BE0B229-8A14-4FE7-ABC2-5C80BBE560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0763" y="-2374900"/>
              <a:ext cx="171450" cy="295275"/>
            </a:xfrm>
            <a:custGeom>
              <a:avLst/>
              <a:gdLst>
                <a:gd name="T0" fmla="*/ 56 w 57"/>
                <a:gd name="T1" fmla="*/ 93 h 97"/>
                <a:gd name="T2" fmla="*/ 54 w 57"/>
                <a:gd name="T3" fmla="*/ 94 h 97"/>
                <a:gd name="T4" fmla="*/ 41 w 57"/>
                <a:gd name="T5" fmla="*/ 96 h 97"/>
                <a:gd name="T6" fmla="*/ 29 w 57"/>
                <a:gd name="T7" fmla="*/ 97 h 97"/>
                <a:gd name="T8" fmla="*/ 16 w 57"/>
                <a:gd name="T9" fmla="*/ 94 h 97"/>
                <a:gd name="T10" fmla="*/ 7 w 57"/>
                <a:gd name="T11" fmla="*/ 88 h 97"/>
                <a:gd name="T12" fmla="*/ 2 w 57"/>
                <a:gd name="T13" fmla="*/ 78 h 97"/>
                <a:gd name="T14" fmla="*/ 0 w 57"/>
                <a:gd name="T15" fmla="*/ 65 h 97"/>
                <a:gd name="T16" fmla="*/ 0 w 57"/>
                <a:gd name="T17" fmla="*/ 56 h 97"/>
                <a:gd name="T18" fmla="*/ 7 w 57"/>
                <a:gd name="T19" fmla="*/ 33 h 97"/>
                <a:gd name="T20" fmla="*/ 29 w 57"/>
                <a:gd name="T21" fmla="*/ 25 h 97"/>
                <a:gd name="T22" fmla="*/ 37 w 57"/>
                <a:gd name="T23" fmla="*/ 25 h 97"/>
                <a:gd name="T24" fmla="*/ 45 w 57"/>
                <a:gd name="T25" fmla="*/ 26 h 97"/>
                <a:gd name="T26" fmla="*/ 45 w 57"/>
                <a:gd name="T27" fmla="*/ 2 h 97"/>
                <a:gd name="T28" fmla="*/ 46 w 57"/>
                <a:gd name="T29" fmla="*/ 1 h 97"/>
                <a:gd name="T30" fmla="*/ 47 w 57"/>
                <a:gd name="T31" fmla="*/ 0 h 97"/>
                <a:gd name="T32" fmla="*/ 54 w 57"/>
                <a:gd name="T33" fmla="*/ 0 h 97"/>
                <a:gd name="T34" fmla="*/ 56 w 57"/>
                <a:gd name="T35" fmla="*/ 1 h 97"/>
                <a:gd name="T36" fmla="*/ 57 w 57"/>
                <a:gd name="T37" fmla="*/ 2 h 97"/>
                <a:gd name="T38" fmla="*/ 57 w 57"/>
                <a:gd name="T39" fmla="*/ 91 h 97"/>
                <a:gd name="T40" fmla="*/ 56 w 57"/>
                <a:gd name="T41" fmla="*/ 93 h 97"/>
                <a:gd name="T42" fmla="*/ 45 w 57"/>
                <a:gd name="T43" fmla="*/ 35 h 97"/>
                <a:gd name="T44" fmla="*/ 37 w 57"/>
                <a:gd name="T45" fmla="*/ 35 h 97"/>
                <a:gd name="T46" fmla="*/ 29 w 57"/>
                <a:gd name="T47" fmla="*/ 35 h 97"/>
                <a:gd name="T48" fmla="*/ 16 w 57"/>
                <a:gd name="T49" fmla="*/ 40 h 97"/>
                <a:gd name="T50" fmla="*/ 12 w 57"/>
                <a:gd name="T51" fmla="*/ 56 h 97"/>
                <a:gd name="T52" fmla="*/ 12 w 57"/>
                <a:gd name="T53" fmla="*/ 65 h 97"/>
                <a:gd name="T54" fmla="*/ 16 w 57"/>
                <a:gd name="T55" fmla="*/ 81 h 97"/>
                <a:gd name="T56" fmla="*/ 29 w 57"/>
                <a:gd name="T57" fmla="*/ 87 h 97"/>
                <a:gd name="T58" fmla="*/ 37 w 57"/>
                <a:gd name="T59" fmla="*/ 86 h 97"/>
                <a:gd name="T60" fmla="*/ 45 w 57"/>
                <a:gd name="T61" fmla="*/ 86 h 97"/>
                <a:gd name="T62" fmla="*/ 45 w 57"/>
                <a:gd name="T63" fmla="*/ 3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" h="97">
                  <a:moveTo>
                    <a:pt x="56" y="93"/>
                  </a:moveTo>
                  <a:cubicBezTo>
                    <a:pt x="56" y="94"/>
                    <a:pt x="55" y="94"/>
                    <a:pt x="54" y="94"/>
                  </a:cubicBezTo>
                  <a:cubicBezTo>
                    <a:pt x="50" y="95"/>
                    <a:pt x="46" y="96"/>
                    <a:pt x="41" y="96"/>
                  </a:cubicBezTo>
                  <a:cubicBezTo>
                    <a:pt x="37" y="96"/>
                    <a:pt x="33" y="97"/>
                    <a:pt x="29" y="97"/>
                  </a:cubicBezTo>
                  <a:cubicBezTo>
                    <a:pt x="24" y="97"/>
                    <a:pt x="20" y="96"/>
                    <a:pt x="16" y="94"/>
                  </a:cubicBezTo>
                  <a:cubicBezTo>
                    <a:pt x="13" y="93"/>
                    <a:pt x="10" y="91"/>
                    <a:pt x="7" y="88"/>
                  </a:cubicBezTo>
                  <a:cubicBezTo>
                    <a:pt x="5" y="85"/>
                    <a:pt x="3" y="82"/>
                    <a:pt x="2" y="78"/>
                  </a:cubicBezTo>
                  <a:cubicBezTo>
                    <a:pt x="1" y="74"/>
                    <a:pt x="0" y="70"/>
                    <a:pt x="0" y="6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46"/>
                    <a:pt x="3" y="38"/>
                    <a:pt x="7" y="33"/>
                  </a:cubicBezTo>
                  <a:cubicBezTo>
                    <a:pt x="12" y="27"/>
                    <a:pt x="19" y="25"/>
                    <a:pt x="29" y="25"/>
                  </a:cubicBezTo>
                  <a:cubicBezTo>
                    <a:pt x="31" y="25"/>
                    <a:pt x="34" y="25"/>
                    <a:pt x="37" y="25"/>
                  </a:cubicBezTo>
                  <a:cubicBezTo>
                    <a:pt x="40" y="25"/>
                    <a:pt x="42" y="26"/>
                    <a:pt x="4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5" y="2"/>
                    <a:pt x="45" y="1"/>
                    <a:pt x="46" y="1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0"/>
                    <a:pt x="56" y="1"/>
                  </a:cubicBezTo>
                  <a:cubicBezTo>
                    <a:pt x="56" y="1"/>
                    <a:pt x="57" y="2"/>
                    <a:pt x="57" y="2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2"/>
                    <a:pt x="57" y="93"/>
                    <a:pt x="56" y="93"/>
                  </a:cubicBezTo>
                  <a:close/>
                  <a:moveTo>
                    <a:pt x="45" y="35"/>
                  </a:moveTo>
                  <a:cubicBezTo>
                    <a:pt x="43" y="35"/>
                    <a:pt x="40" y="35"/>
                    <a:pt x="37" y="35"/>
                  </a:cubicBezTo>
                  <a:cubicBezTo>
                    <a:pt x="34" y="35"/>
                    <a:pt x="31" y="35"/>
                    <a:pt x="29" y="35"/>
                  </a:cubicBezTo>
                  <a:cubicBezTo>
                    <a:pt x="23" y="35"/>
                    <a:pt x="18" y="36"/>
                    <a:pt x="16" y="40"/>
                  </a:cubicBezTo>
                  <a:cubicBezTo>
                    <a:pt x="13" y="44"/>
                    <a:pt x="12" y="49"/>
                    <a:pt x="12" y="56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2" y="72"/>
                    <a:pt x="13" y="77"/>
                    <a:pt x="16" y="81"/>
                  </a:cubicBezTo>
                  <a:cubicBezTo>
                    <a:pt x="18" y="85"/>
                    <a:pt x="23" y="87"/>
                    <a:pt x="29" y="87"/>
                  </a:cubicBezTo>
                  <a:cubicBezTo>
                    <a:pt x="32" y="87"/>
                    <a:pt x="34" y="87"/>
                    <a:pt x="37" y="86"/>
                  </a:cubicBezTo>
                  <a:cubicBezTo>
                    <a:pt x="40" y="86"/>
                    <a:pt x="43" y="86"/>
                    <a:pt x="45" y="86"/>
                  </a:cubicBezTo>
                  <a:lnTo>
                    <a:pt x="4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Freeform 259">
              <a:extLst>
                <a:ext uri="{FF2B5EF4-FFF2-40B4-BE49-F238E27FC236}">
                  <a16:creationId xmlns:a16="http://schemas.microsoft.com/office/drawing/2014/main" xmlns="" id="{CAECD71B-075B-4260-8514-D7E858871A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-2298700"/>
              <a:ext cx="180975" cy="219075"/>
            </a:xfrm>
            <a:custGeom>
              <a:avLst/>
              <a:gdLst>
                <a:gd name="T0" fmla="*/ 57 w 60"/>
                <a:gd name="T1" fmla="*/ 39 h 72"/>
                <a:gd name="T2" fmla="*/ 12 w 60"/>
                <a:gd name="T3" fmla="*/ 39 h 72"/>
                <a:gd name="T4" fmla="*/ 12 w 60"/>
                <a:gd name="T5" fmla="*/ 41 h 72"/>
                <a:gd name="T6" fmla="*/ 17 w 60"/>
                <a:gd name="T7" fmla="*/ 57 h 72"/>
                <a:gd name="T8" fmla="*/ 31 w 60"/>
                <a:gd name="T9" fmla="*/ 62 h 72"/>
                <a:gd name="T10" fmla="*/ 43 w 60"/>
                <a:gd name="T11" fmla="*/ 61 h 72"/>
                <a:gd name="T12" fmla="*/ 55 w 60"/>
                <a:gd name="T13" fmla="*/ 60 h 72"/>
                <a:gd name="T14" fmla="*/ 55 w 60"/>
                <a:gd name="T15" fmla="*/ 60 h 72"/>
                <a:gd name="T16" fmla="*/ 57 w 60"/>
                <a:gd name="T17" fmla="*/ 61 h 72"/>
                <a:gd name="T18" fmla="*/ 57 w 60"/>
                <a:gd name="T19" fmla="*/ 62 h 72"/>
                <a:gd name="T20" fmla="*/ 57 w 60"/>
                <a:gd name="T21" fmla="*/ 66 h 72"/>
                <a:gd name="T22" fmla="*/ 57 w 60"/>
                <a:gd name="T23" fmla="*/ 68 h 72"/>
                <a:gd name="T24" fmla="*/ 55 w 60"/>
                <a:gd name="T25" fmla="*/ 69 h 72"/>
                <a:gd name="T26" fmla="*/ 43 w 60"/>
                <a:gd name="T27" fmla="*/ 71 h 72"/>
                <a:gd name="T28" fmla="*/ 31 w 60"/>
                <a:gd name="T29" fmla="*/ 72 h 72"/>
                <a:gd name="T30" fmla="*/ 20 w 60"/>
                <a:gd name="T31" fmla="*/ 70 h 72"/>
                <a:gd name="T32" fmla="*/ 10 w 60"/>
                <a:gd name="T33" fmla="*/ 65 h 72"/>
                <a:gd name="T34" fmla="*/ 3 w 60"/>
                <a:gd name="T35" fmla="*/ 56 h 72"/>
                <a:gd name="T36" fmla="*/ 0 w 60"/>
                <a:gd name="T37" fmla="*/ 41 h 72"/>
                <a:gd name="T38" fmla="*/ 0 w 60"/>
                <a:gd name="T39" fmla="*/ 29 h 72"/>
                <a:gd name="T40" fmla="*/ 8 w 60"/>
                <a:gd name="T41" fmla="*/ 8 h 72"/>
                <a:gd name="T42" fmla="*/ 30 w 60"/>
                <a:gd name="T43" fmla="*/ 0 h 72"/>
                <a:gd name="T44" fmla="*/ 43 w 60"/>
                <a:gd name="T45" fmla="*/ 2 h 72"/>
                <a:gd name="T46" fmla="*/ 52 w 60"/>
                <a:gd name="T47" fmla="*/ 8 h 72"/>
                <a:gd name="T48" fmla="*/ 58 w 60"/>
                <a:gd name="T49" fmla="*/ 17 h 72"/>
                <a:gd name="T50" fmla="*/ 60 w 60"/>
                <a:gd name="T51" fmla="*/ 29 h 72"/>
                <a:gd name="T52" fmla="*/ 60 w 60"/>
                <a:gd name="T53" fmla="*/ 36 h 72"/>
                <a:gd name="T54" fmla="*/ 57 w 60"/>
                <a:gd name="T55" fmla="*/ 39 h 72"/>
                <a:gd name="T56" fmla="*/ 48 w 60"/>
                <a:gd name="T57" fmla="*/ 29 h 72"/>
                <a:gd name="T58" fmla="*/ 43 w 60"/>
                <a:gd name="T59" fmla="*/ 14 h 72"/>
                <a:gd name="T60" fmla="*/ 30 w 60"/>
                <a:gd name="T61" fmla="*/ 10 h 72"/>
                <a:gd name="T62" fmla="*/ 17 w 60"/>
                <a:gd name="T63" fmla="*/ 14 h 72"/>
                <a:gd name="T64" fmla="*/ 12 w 60"/>
                <a:gd name="T65" fmla="*/ 29 h 72"/>
                <a:gd name="T66" fmla="*/ 12 w 60"/>
                <a:gd name="T67" fmla="*/ 31 h 72"/>
                <a:gd name="T68" fmla="*/ 48 w 60"/>
                <a:gd name="T69" fmla="*/ 31 h 72"/>
                <a:gd name="T70" fmla="*/ 48 w 60"/>
                <a:gd name="T71" fmla="*/ 2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72">
                  <a:moveTo>
                    <a:pt x="57" y="39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9"/>
                    <a:pt x="14" y="54"/>
                    <a:pt x="17" y="57"/>
                  </a:cubicBezTo>
                  <a:cubicBezTo>
                    <a:pt x="20" y="60"/>
                    <a:pt x="25" y="62"/>
                    <a:pt x="31" y="62"/>
                  </a:cubicBezTo>
                  <a:cubicBezTo>
                    <a:pt x="35" y="62"/>
                    <a:pt x="39" y="62"/>
                    <a:pt x="43" y="61"/>
                  </a:cubicBezTo>
                  <a:cubicBezTo>
                    <a:pt x="48" y="61"/>
                    <a:pt x="51" y="61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6" y="60"/>
                    <a:pt x="56" y="60"/>
                    <a:pt x="57" y="61"/>
                  </a:cubicBezTo>
                  <a:cubicBezTo>
                    <a:pt x="57" y="61"/>
                    <a:pt x="57" y="61"/>
                    <a:pt x="57" y="62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7" y="68"/>
                    <a:pt x="57" y="68"/>
                  </a:cubicBezTo>
                  <a:cubicBezTo>
                    <a:pt x="56" y="69"/>
                    <a:pt x="56" y="69"/>
                    <a:pt x="55" y="69"/>
                  </a:cubicBezTo>
                  <a:cubicBezTo>
                    <a:pt x="51" y="70"/>
                    <a:pt x="47" y="71"/>
                    <a:pt x="43" y="71"/>
                  </a:cubicBezTo>
                  <a:cubicBezTo>
                    <a:pt x="39" y="71"/>
                    <a:pt x="35" y="72"/>
                    <a:pt x="31" y="72"/>
                  </a:cubicBezTo>
                  <a:cubicBezTo>
                    <a:pt x="27" y="72"/>
                    <a:pt x="23" y="71"/>
                    <a:pt x="20" y="70"/>
                  </a:cubicBezTo>
                  <a:cubicBezTo>
                    <a:pt x="16" y="69"/>
                    <a:pt x="13" y="67"/>
                    <a:pt x="10" y="65"/>
                  </a:cubicBezTo>
                  <a:cubicBezTo>
                    <a:pt x="7" y="63"/>
                    <a:pt x="5" y="60"/>
                    <a:pt x="3" y="56"/>
                  </a:cubicBezTo>
                  <a:cubicBezTo>
                    <a:pt x="1" y="52"/>
                    <a:pt x="0" y="47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2"/>
                    <a:pt x="20" y="0"/>
                    <a:pt x="30" y="0"/>
                  </a:cubicBezTo>
                  <a:cubicBezTo>
                    <a:pt x="35" y="0"/>
                    <a:pt x="39" y="0"/>
                    <a:pt x="43" y="2"/>
                  </a:cubicBezTo>
                  <a:cubicBezTo>
                    <a:pt x="47" y="3"/>
                    <a:pt x="50" y="5"/>
                    <a:pt x="52" y="8"/>
                  </a:cubicBezTo>
                  <a:cubicBezTo>
                    <a:pt x="55" y="10"/>
                    <a:pt x="56" y="14"/>
                    <a:pt x="58" y="17"/>
                  </a:cubicBezTo>
                  <a:cubicBezTo>
                    <a:pt x="59" y="21"/>
                    <a:pt x="60" y="25"/>
                    <a:pt x="60" y="2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8"/>
                    <a:pt x="59" y="39"/>
                    <a:pt x="57" y="39"/>
                  </a:cubicBezTo>
                  <a:close/>
                  <a:moveTo>
                    <a:pt x="48" y="29"/>
                  </a:moveTo>
                  <a:cubicBezTo>
                    <a:pt x="48" y="22"/>
                    <a:pt x="46" y="17"/>
                    <a:pt x="43" y="14"/>
                  </a:cubicBezTo>
                  <a:cubicBezTo>
                    <a:pt x="40" y="11"/>
                    <a:pt x="36" y="10"/>
                    <a:pt x="30" y="10"/>
                  </a:cubicBezTo>
                  <a:cubicBezTo>
                    <a:pt x="24" y="10"/>
                    <a:pt x="20" y="11"/>
                    <a:pt x="17" y="14"/>
                  </a:cubicBezTo>
                  <a:cubicBezTo>
                    <a:pt x="14" y="18"/>
                    <a:pt x="12" y="23"/>
                    <a:pt x="12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Freeform 260">
              <a:extLst>
                <a:ext uri="{FF2B5EF4-FFF2-40B4-BE49-F238E27FC236}">
                  <a16:creationId xmlns:a16="http://schemas.microsoft.com/office/drawing/2014/main" xmlns="" id="{57AD8954-8543-4956-A614-5669BF823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5738" y="-2298700"/>
              <a:ext cx="147637" cy="219075"/>
            </a:xfrm>
            <a:custGeom>
              <a:avLst/>
              <a:gdLst>
                <a:gd name="T0" fmla="*/ 49 w 49"/>
                <a:gd name="T1" fmla="*/ 53 h 72"/>
                <a:gd name="T2" fmla="*/ 42 w 49"/>
                <a:gd name="T3" fmla="*/ 67 h 72"/>
                <a:gd name="T4" fmla="*/ 24 w 49"/>
                <a:gd name="T5" fmla="*/ 72 h 72"/>
                <a:gd name="T6" fmla="*/ 20 w 49"/>
                <a:gd name="T7" fmla="*/ 71 h 72"/>
                <a:gd name="T8" fmla="*/ 14 w 49"/>
                <a:gd name="T9" fmla="*/ 71 h 72"/>
                <a:gd name="T10" fmla="*/ 8 w 49"/>
                <a:gd name="T11" fmla="*/ 70 h 72"/>
                <a:gd name="T12" fmla="*/ 3 w 49"/>
                <a:gd name="T13" fmla="*/ 70 h 72"/>
                <a:gd name="T14" fmla="*/ 0 w 49"/>
                <a:gd name="T15" fmla="*/ 67 h 72"/>
                <a:gd name="T16" fmla="*/ 0 w 49"/>
                <a:gd name="T17" fmla="*/ 63 h 72"/>
                <a:gd name="T18" fmla="*/ 1 w 49"/>
                <a:gd name="T19" fmla="*/ 61 h 72"/>
                <a:gd name="T20" fmla="*/ 3 w 49"/>
                <a:gd name="T21" fmla="*/ 61 h 72"/>
                <a:gd name="T22" fmla="*/ 3 w 49"/>
                <a:gd name="T23" fmla="*/ 61 h 72"/>
                <a:gd name="T24" fmla="*/ 8 w 49"/>
                <a:gd name="T25" fmla="*/ 61 h 72"/>
                <a:gd name="T26" fmla="*/ 14 w 49"/>
                <a:gd name="T27" fmla="*/ 62 h 72"/>
                <a:gd name="T28" fmla="*/ 20 w 49"/>
                <a:gd name="T29" fmla="*/ 62 h 72"/>
                <a:gd name="T30" fmla="*/ 24 w 49"/>
                <a:gd name="T31" fmla="*/ 62 h 72"/>
                <a:gd name="T32" fmla="*/ 34 w 49"/>
                <a:gd name="T33" fmla="*/ 60 h 72"/>
                <a:gd name="T34" fmla="*/ 37 w 49"/>
                <a:gd name="T35" fmla="*/ 53 h 72"/>
                <a:gd name="T36" fmla="*/ 35 w 49"/>
                <a:gd name="T37" fmla="*/ 48 h 72"/>
                <a:gd name="T38" fmla="*/ 27 w 49"/>
                <a:gd name="T39" fmla="*/ 42 h 72"/>
                <a:gd name="T40" fmla="*/ 14 w 49"/>
                <a:gd name="T41" fmla="*/ 35 h 72"/>
                <a:gd name="T42" fmla="*/ 4 w 49"/>
                <a:gd name="T43" fmla="*/ 27 h 72"/>
                <a:gd name="T44" fmla="*/ 0 w 49"/>
                <a:gd name="T45" fmla="*/ 17 h 72"/>
                <a:gd name="T46" fmla="*/ 2 w 49"/>
                <a:gd name="T47" fmla="*/ 8 h 72"/>
                <a:gd name="T48" fmla="*/ 7 w 49"/>
                <a:gd name="T49" fmla="*/ 3 h 72"/>
                <a:gd name="T50" fmla="*/ 15 w 49"/>
                <a:gd name="T51" fmla="*/ 0 h 72"/>
                <a:gd name="T52" fmla="*/ 24 w 49"/>
                <a:gd name="T53" fmla="*/ 0 h 72"/>
                <a:gd name="T54" fmla="*/ 35 w 49"/>
                <a:gd name="T55" fmla="*/ 0 h 72"/>
                <a:gd name="T56" fmla="*/ 45 w 49"/>
                <a:gd name="T57" fmla="*/ 1 h 72"/>
                <a:gd name="T58" fmla="*/ 48 w 49"/>
                <a:gd name="T59" fmla="*/ 4 h 72"/>
                <a:gd name="T60" fmla="*/ 48 w 49"/>
                <a:gd name="T61" fmla="*/ 8 h 72"/>
                <a:gd name="T62" fmla="*/ 45 w 49"/>
                <a:gd name="T63" fmla="*/ 10 h 72"/>
                <a:gd name="T64" fmla="*/ 45 w 49"/>
                <a:gd name="T65" fmla="*/ 10 h 72"/>
                <a:gd name="T66" fmla="*/ 36 w 49"/>
                <a:gd name="T67" fmla="*/ 10 h 72"/>
                <a:gd name="T68" fmla="*/ 24 w 49"/>
                <a:gd name="T69" fmla="*/ 9 h 72"/>
                <a:gd name="T70" fmla="*/ 15 w 49"/>
                <a:gd name="T71" fmla="*/ 11 h 72"/>
                <a:gd name="T72" fmla="*/ 12 w 49"/>
                <a:gd name="T73" fmla="*/ 17 h 72"/>
                <a:gd name="T74" fmla="*/ 14 w 49"/>
                <a:gd name="T75" fmla="*/ 22 h 72"/>
                <a:gd name="T76" fmla="*/ 21 w 49"/>
                <a:gd name="T77" fmla="*/ 26 h 72"/>
                <a:gd name="T78" fmla="*/ 34 w 49"/>
                <a:gd name="T79" fmla="*/ 34 h 72"/>
                <a:gd name="T80" fmla="*/ 46 w 49"/>
                <a:gd name="T81" fmla="*/ 43 h 72"/>
                <a:gd name="T82" fmla="*/ 49 w 49"/>
                <a:gd name="T83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72">
                  <a:moveTo>
                    <a:pt x="49" y="53"/>
                  </a:moveTo>
                  <a:cubicBezTo>
                    <a:pt x="49" y="59"/>
                    <a:pt x="47" y="64"/>
                    <a:pt x="42" y="67"/>
                  </a:cubicBezTo>
                  <a:cubicBezTo>
                    <a:pt x="38" y="70"/>
                    <a:pt x="32" y="72"/>
                    <a:pt x="24" y="72"/>
                  </a:cubicBezTo>
                  <a:cubicBezTo>
                    <a:pt x="23" y="72"/>
                    <a:pt x="21" y="71"/>
                    <a:pt x="20" y="71"/>
                  </a:cubicBezTo>
                  <a:cubicBezTo>
                    <a:pt x="18" y="71"/>
                    <a:pt x="16" y="71"/>
                    <a:pt x="14" y="71"/>
                  </a:cubicBezTo>
                  <a:cubicBezTo>
                    <a:pt x="12" y="71"/>
                    <a:pt x="10" y="71"/>
                    <a:pt x="8" y="70"/>
                  </a:cubicBezTo>
                  <a:cubicBezTo>
                    <a:pt x="6" y="70"/>
                    <a:pt x="5" y="70"/>
                    <a:pt x="3" y="70"/>
                  </a:cubicBezTo>
                  <a:cubicBezTo>
                    <a:pt x="1" y="69"/>
                    <a:pt x="0" y="68"/>
                    <a:pt x="0" y="67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1" y="61"/>
                  </a:cubicBezTo>
                  <a:cubicBezTo>
                    <a:pt x="1" y="61"/>
                    <a:pt x="2" y="61"/>
                    <a:pt x="3" y="61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5" y="61"/>
                    <a:pt x="6" y="61"/>
                    <a:pt x="8" y="61"/>
                  </a:cubicBezTo>
                  <a:cubicBezTo>
                    <a:pt x="10" y="61"/>
                    <a:pt x="12" y="62"/>
                    <a:pt x="14" y="62"/>
                  </a:cubicBezTo>
                  <a:cubicBezTo>
                    <a:pt x="16" y="62"/>
                    <a:pt x="18" y="62"/>
                    <a:pt x="20" y="62"/>
                  </a:cubicBezTo>
                  <a:cubicBezTo>
                    <a:pt x="21" y="62"/>
                    <a:pt x="23" y="62"/>
                    <a:pt x="24" y="62"/>
                  </a:cubicBezTo>
                  <a:cubicBezTo>
                    <a:pt x="28" y="62"/>
                    <a:pt x="32" y="61"/>
                    <a:pt x="34" y="60"/>
                  </a:cubicBezTo>
                  <a:cubicBezTo>
                    <a:pt x="36" y="59"/>
                    <a:pt x="37" y="57"/>
                    <a:pt x="37" y="53"/>
                  </a:cubicBezTo>
                  <a:cubicBezTo>
                    <a:pt x="37" y="51"/>
                    <a:pt x="37" y="49"/>
                    <a:pt x="35" y="48"/>
                  </a:cubicBezTo>
                  <a:cubicBezTo>
                    <a:pt x="34" y="47"/>
                    <a:pt x="31" y="45"/>
                    <a:pt x="27" y="42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0" y="32"/>
                    <a:pt x="6" y="30"/>
                    <a:pt x="4" y="27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5" y="5"/>
                    <a:pt x="7" y="3"/>
                  </a:cubicBezTo>
                  <a:cubicBezTo>
                    <a:pt x="9" y="2"/>
                    <a:pt x="12" y="1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8" y="0"/>
                    <a:pt x="32" y="0"/>
                    <a:pt x="35" y="0"/>
                  </a:cubicBezTo>
                  <a:cubicBezTo>
                    <a:pt x="39" y="0"/>
                    <a:pt x="42" y="1"/>
                    <a:pt x="45" y="1"/>
                  </a:cubicBezTo>
                  <a:cubicBezTo>
                    <a:pt x="47" y="2"/>
                    <a:pt x="48" y="2"/>
                    <a:pt x="48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10"/>
                    <a:pt x="47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3" y="10"/>
                    <a:pt x="40" y="10"/>
                    <a:pt x="36" y="10"/>
                  </a:cubicBezTo>
                  <a:cubicBezTo>
                    <a:pt x="32" y="9"/>
                    <a:pt x="28" y="9"/>
                    <a:pt x="24" y="9"/>
                  </a:cubicBezTo>
                  <a:cubicBezTo>
                    <a:pt x="21" y="9"/>
                    <a:pt x="18" y="10"/>
                    <a:pt x="15" y="11"/>
                  </a:cubicBezTo>
                  <a:cubicBezTo>
                    <a:pt x="13" y="11"/>
                    <a:pt x="12" y="13"/>
                    <a:pt x="12" y="17"/>
                  </a:cubicBezTo>
                  <a:cubicBezTo>
                    <a:pt x="12" y="19"/>
                    <a:pt x="13" y="20"/>
                    <a:pt x="14" y="22"/>
                  </a:cubicBezTo>
                  <a:cubicBezTo>
                    <a:pt x="16" y="23"/>
                    <a:pt x="18" y="25"/>
                    <a:pt x="21" y="26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7"/>
                    <a:pt x="44" y="40"/>
                    <a:pt x="46" y="43"/>
                  </a:cubicBezTo>
                  <a:cubicBezTo>
                    <a:pt x="48" y="46"/>
                    <a:pt x="49" y="49"/>
                    <a:pt x="49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Rectangle 261">
              <a:extLst>
                <a:ext uri="{FF2B5EF4-FFF2-40B4-BE49-F238E27FC236}">
                  <a16:creationId xmlns:a16="http://schemas.microsoft.com/office/drawing/2014/main" xmlns="" id="{F9B089D1-FDAF-4A0F-BD3D-664DD198D2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075" y="-2116138"/>
              <a:ext cx="1651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Freeform 262">
              <a:extLst>
                <a:ext uri="{FF2B5EF4-FFF2-40B4-BE49-F238E27FC236}">
                  <a16:creationId xmlns:a16="http://schemas.microsoft.com/office/drawing/2014/main" xmlns="" id="{75596C62-BF8E-4158-84B8-949CCA5F54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-2374900"/>
              <a:ext cx="168275" cy="292100"/>
            </a:xfrm>
            <a:custGeom>
              <a:avLst/>
              <a:gdLst>
                <a:gd name="T0" fmla="*/ 7 w 56"/>
                <a:gd name="T1" fmla="*/ 5 h 96"/>
                <a:gd name="T2" fmla="*/ 30 w 56"/>
                <a:gd name="T3" fmla="*/ 0 h 96"/>
                <a:gd name="T4" fmla="*/ 41 w 56"/>
                <a:gd name="T5" fmla="*/ 0 h 96"/>
                <a:gd name="T6" fmla="*/ 52 w 56"/>
                <a:gd name="T7" fmla="*/ 2 h 96"/>
                <a:gd name="T8" fmla="*/ 54 w 56"/>
                <a:gd name="T9" fmla="*/ 3 h 96"/>
                <a:gd name="T10" fmla="*/ 54 w 56"/>
                <a:gd name="T11" fmla="*/ 5 h 96"/>
                <a:gd name="T12" fmla="*/ 54 w 56"/>
                <a:gd name="T13" fmla="*/ 9 h 96"/>
                <a:gd name="T14" fmla="*/ 52 w 56"/>
                <a:gd name="T15" fmla="*/ 12 h 96"/>
                <a:gd name="T16" fmla="*/ 52 w 56"/>
                <a:gd name="T17" fmla="*/ 12 h 96"/>
                <a:gd name="T18" fmla="*/ 41 w 56"/>
                <a:gd name="T19" fmla="*/ 10 h 96"/>
                <a:gd name="T20" fmla="*/ 30 w 56"/>
                <a:gd name="T21" fmla="*/ 10 h 96"/>
                <a:gd name="T22" fmla="*/ 15 w 56"/>
                <a:gd name="T23" fmla="*/ 13 h 96"/>
                <a:gd name="T24" fmla="*/ 11 w 56"/>
                <a:gd name="T25" fmla="*/ 23 h 96"/>
                <a:gd name="T26" fmla="*/ 11 w 56"/>
                <a:gd name="T27" fmla="*/ 28 h 96"/>
                <a:gd name="T28" fmla="*/ 13 w 56"/>
                <a:gd name="T29" fmla="*/ 32 h 96"/>
                <a:gd name="T30" fmla="*/ 17 w 56"/>
                <a:gd name="T31" fmla="*/ 36 h 96"/>
                <a:gd name="T32" fmla="*/ 24 w 56"/>
                <a:gd name="T33" fmla="*/ 41 h 96"/>
                <a:gd name="T34" fmla="*/ 36 w 56"/>
                <a:gd name="T35" fmla="*/ 49 h 96"/>
                <a:gd name="T36" fmla="*/ 51 w 56"/>
                <a:gd name="T37" fmla="*/ 65 h 96"/>
                <a:gd name="T38" fmla="*/ 56 w 56"/>
                <a:gd name="T39" fmla="*/ 83 h 96"/>
                <a:gd name="T40" fmla="*/ 56 w 56"/>
                <a:gd name="T41" fmla="*/ 93 h 96"/>
                <a:gd name="T42" fmla="*/ 55 w 56"/>
                <a:gd name="T43" fmla="*/ 95 h 96"/>
                <a:gd name="T44" fmla="*/ 53 w 56"/>
                <a:gd name="T45" fmla="*/ 96 h 96"/>
                <a:gd name="T46" fmla="*/ 3 w 56"/>
                <a:gd name="T47" fmla="*/ 96 h 96"/>
                <a:gd name="T48" fmla="*/ 2 w 56"/>
                <a:gd name="T49" fmla="*/ 95 h 96"/>
                <a:gd name="T50" fmla="*/ 1 w 56"/>
                <a:gd name="T51" fmla="*/ 93 h 96"/>
                <a:gd name="T52" fmla="*/ 1 w 56"/>
                <a:gd name="T53" fmla="*/ 88 h 96"/>
                <a:gd name="T54" fmla="*/ 2 w 56"/>
                <a:gd name="T55" fmla="*/ 86 h 96"/>
                <a:gd name="T56" fmla="*/ 3 w 56"/>
                <a:gd name="T57" fmla="*/ 85 h 96"/>
                <a:gd name="T58" fmla="*/ 46 w 56"/>
                <a:gd name="T59" fmla="*/ 85 h 96"/>
                <a:gd name="T60" fmla="*/ 46 w 56"/>
                <a:gd name="T61" fmla="*/ 83 h 96"/>
                <a:gd name="T62" fmla="*/ 45 w 56"/>
                <a:gd name="T63" fmla="*/ 75 h 96"/>
                <a:gd name="T64" fmla="*/ 42 w 56"/>
                <a:gd name="T65" fmla="*/ 69 h 96"/>
                <a:gd name="T66" fmla="*/ 37 w 56"/>
                <a:gd name="T67" fmla="*/ 62 h 96"/>
                <a:gd name="T68" fmla="*/ 28 w 56"/>
                <a:gd name="T69" fmla="*/ 56 h 96"/>
                <a:gd name="T70" fmla="*/ 16 w 56"/>
                <a:gd name="T71" fmla="*/ 47 h 96"/>
                <a:gd name="T72" fmla="*/ 3 w 56"/>
                <a:gd name="T73" fmla="*/ 36 h 96"/>
                <a:gd name="T74" fmla="*/ 0 w 56"/>
                <a:gd name="T75" fmla="*/ 23 h 96"/>
                <a:gd name="T76" fmla="*/ 7 w 56"/>
                <a:gd name="T77" fmla="*/ 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6" h="96">
                  <a:moveTo>
                    <a:pt x="7" y="5"/>
                  </a:moveTo>
                  <a:cubicBezTo>
                    <a:pt x="12" y="2"/>
                    <a:pt x="19" y="0"/>
                    <a:pt x="30" y="0"/>
                  </a:cubicBezTo>
                  <a:cubicBezTo>
                    <a:pt x="33" y="0"/>
                    <a:pt x="37" y="0"/>
                    <a:pt x="41" y="0"/>
                  </a:cubicBezTo>
                  <a:cubicBezTo>
                    <a:pt x="45" y="1"/>
                    <a:pt x="49" y="1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4" y="3"/>
                    <a:pt x="54" y="4"/>
                    <a:pt x="54" y="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11"/>
                    <a:pt x="54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1"/>
                    <a:pt x="45" y="11"/>
                    <a:pt x="41" y="10"/>
                  </a:cubicBezTo>
                  <a:cubicBezTo>
                    <a:pt x="37" y="10"/>
                    <a:pt x="33" y="10"/>
                    <a:pt x="30" y="10"/>
                  </a:cubicBezTo>
                  <a:cubicBezTo>
                    <a:pt x="23" y="10"/>
                    <a:pt x="18" y="11"/>
                    <a:pt x="15" y="13"/>
                  </a:cubicBezTo>
                  <a:cubicBezTo>
                    <a:pt x="12" y="15"/>
                    <a:pt x="11" y="18"/>
                    <a:pt x="11" y="23"/>
                  </a:cubicBezTo>
                  <a:cubicBezTo>
                    <a:pt x="11" y="25"/>
                    <a:pt x="11" y="26"/>
                    <a:pt x="11" y="28"/>
                  </a:cubicBezTo>
                  <a:cubicBezTo>
                    <a:pt x="12" y="29"/>
                    <a:pt x="12" y="31"/>
                    <a:pt x="13" y="32"/>
                  </a:cubicBezTo>
                  <a:cubicBezTo>
                    <a:pt x="14" y="33"/>
                    <a:pt x="16" y="35"/>
                    <a:pt x="17" y="36"/>
                  </a:cubicBezTo>
                  <a:cubicBezTo>
                    <a:pt x="19" y="37"/>
                    <a:pt x="21" y="39"/>
                    <a:pt x="24" y="41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43" y="54"/>
                    <a:pt x="48" y="59"/>
                    <a:pt x="51" y="65"/>
                  </a:cubicBezTo>
                  <a:cubicBezTo>
                    <a:pt x="54" y="70"/>
                    <a:pt x="56" y="76"/>
                    <a:pt x="56" y="8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94"/>
                    <a:pt x="56" y="94"/>
                    <a:pt x="55" y="95"/>
                  </a:cubicBezTo>
                  <a:cubicBezTo>
                    <a:pt x="55" y="95"/>
                    <a:pt x="54" y="96"/>
                    <a:pt x="53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2" y="95"/>
                    <a:pt x="2" y="95"/>
                  </a:cubicBezTo>
                  <a:cubicBezTo>
                    <a:pt x="1" y="94"/>
                    <a:pt x="1" y="94"/>
                    <a:pt x="1" y="93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7"/>
                    <a:pt x="1" y="86"/>
                    <a:pt x="2" y="86"/>
                  </a:cubicBezTo>
                  <a:cubicBezTo>
                    <a:pt x="2" y="86"/>
                    <a:pt x="3" y="85"/>
                    <a:pt x="3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0"/>
                    <a:pt x="46" y="77"/>
                    <a:pt x="45" y="75"/>
                  </a:cubicBezTo>
                  <a:cubicBezTo>
                    <a:pt x="44" y="73"/>
                    <a:pt x="44" y="71"/>
                    <a:pt x="42" y="69"/>
                  </a:cubicBezTo>
                  <a:cubicBezTo>
                    <a:pt x="41" y="66"/>
                    <a:pt x="39" y="64"/>
                    <a:pt x="37" y="62"/>
                  </a:cubicBezTo>
                  <a:cubicBezTo>
                    <a:pt x="35" y="60"/>
                    <a:pt x="32" y="58"/>
                    <a:pt x="28" y="5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0" y="43"/>
                    <a:pt x="6" y="39"/>
                    <a:pt x="3" y="36"/>
                  </a:cubicBezTo>
                  <a:cubicBezTo>
                    <a:pt x="1" y="32"/>
                    <a:pt x="0" y="28"/>
                    <a:pt x="0" y="23"/>
                  </a:cubicBezTo>
                  <a:cubicBezTo>
                    <a:pt x="0" y="15"/>
                    <a:pt x="2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2" name="Rounded Rectangle 31"/>
          <p:cNvSpPr/>
          <p:nvPr/>
        </p:nvSpPr>
        <p:spPr>
          <a:xfrm>
            <a:off x="405703" y="959637"/>
            <a:ext cx="2696891" cy="528069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Dnode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505345" y="4203996"/>
            <a:ext cx="2497599" cy="528069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Dlist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5C998BA0-6D9C-4E71-AABD-0B1CE27665CD}"/>
              </a:ext>
            </a:extLst>
          </p:cNvPr>
          <p:cNvSpPr/>
          <p:nvPr/>
        </p:nvSpPr>
        <p:spPr>
          <a:xfrm>
            <a:off x="784859" y="4732065"/>
            <a:ext cx="1938573" cy="12926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noProof="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r>
              <a:rPr lang="en-US" sz="1400" noProof="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size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dirty="0" err="1" smtClean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Dnode</a:t>
            </a:r>
            <a:r>
              <a:rPr kumimoji="0" lang="en-US" sz="1400" b="0" i="0" u="none" strike="noStrike" kern="1200" cap="none" spc="0" normalizeH="0" baseline="0" dirty="0" smtClean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*head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noProof="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Dnode</a:t>
            </a:r>
            <a:r>
              <a:rPr lang="en-US" sz="1400" noProof="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*tail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3381521" y="959635"/>
            <a:ext cx="2696891" cy="528069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Docnode</a:t>
            </a:r>
            <a:endParaRPr lang="en-US" dirty="0"/>
          </a:p>
        </p:txBody>
      </p:sp>
      <p:sp>
        <p:nvSpPr>
          <p:cNvPr id="41" name="Rounded Rectangle 40"/>
          <p:cNvSpPr/>
          <p:nvPr/>
        </p:nvSpPr>
        <p:spPr>
          <a:xfrm>
            <a:off x="3381523" y="4203996"/>
            <a:ext cx="2497599" cy="528069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Doclist</a:t>
            </a:r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5C998BA0-6D9C-4E71-AABD-0B1CE27665CD}"/>
              </a:ext>
            </a:extLst>
          </p:cNvPr>
          <p:cNvSpPr/>
          <p:nvPr/>
        </p:nvSpPr>
        <p:spPr>
          <a:xfrm>
            <a:off x="3661034" y="4871997"/>
            <a:ext cx="1938573" cy="7947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docnum</a:t>
            </a:r>
            <a:endParaRPr lang="en-US" sz="14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Docnode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*head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9272661" y="959633"/>
            <a:ext cx="2696891" cy="528069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Heap</a:t>
            </a:r>
            <a:endParaRPr lang="en-US" dirty="0"/>
          </a:p>
        </p:txBody>
      </p:sp>
      <p:sp>
        <p:nvSpPr>
          <p:cNvPr id="45" name="Rounded Rectangle 44"/>
          <p:cNvSpPr/>
          <p:nvPr/>
        </p:nvSpPr>
        <p:spPr>
          <a:xfrm>
            <a:off x="6359475" y="4203993"/>
            <a:ext cx="2497599" cy="528069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Queue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5C998BA0-6D9C-4E71-AABD-0B1CE27665CD}"/>
              </a:ext>
            </a:extLst>
          </p:cNvPr>
          <p:cNvSpPr/>
          <p:nvPr/>
        </p:nvSpPr>
        <p:spPr>
          <a:xfrm>
            <a:off x="3661035" y="1487704"/>
            <a:ext cx="1938573" cy="2585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char </a:t>
            </a: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Docname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docid</a:t>
            </a:r>
            <a:endParaRPr lang="en-US" sz="14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size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Docnode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*next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Dlist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*l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xmlns="" id="{5C998BA0-6D9C-4E71-AABD-0B1CE27665CD}"/>
              </a:ext>
            </a:extLst>
          </p:cNvPr>
          <p:cNvSpPr/>
          <p:nvPr/>
        </p:nvSpPr>
        <p:spPr>
          <a:xfrm>
            <a:off x="9651819" y="1487706"/>
            <a:ext cx="1938573" cy="12926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size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count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Docnode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*</a:t>
            </a: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heaparray</a:t>
            </a:r>
            <a:endParaRPr lang="en-US" sz="14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6259828" y="959634"/>
            <a:ext cx="2696891" cy="528069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Qnode</a:t>
            </a:r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5C998BA0-6D9C-4E71-AABD-0B1CE27665CD}"/>
              </a:ext>
            </a:extLst>
          </p:cNvPr>
          <p:cNvSpPr/>
          <p:nvPr/>
        </p:nvSpPr>
        <p:spPr>
          <a:xfrm>
            <a:off x="6638987" y="1640106"/>
            <a:ext cx="1938573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Char n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Qnode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*next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xmlns="" id="{5C998BA0-6D9C-4E71-AABD-0B1CE27665CD}"/>
              </a:ext>
            </a:extLst>
          </p:cNvPr>
          <p:cNvSpPr/>
          <p:nvPr/>
        </p:nvSpPr>
        <p:spPr>
          <a:xfrm>
            <a:off x="6638986" y="4947509"/>
            <a:ext cx="1938573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Qnode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*rear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Qnode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*front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3200400" y="959633"/>
            <a:ext cx="0" cy="56086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6166338" y="912744"/>
            <a:ext cx="0" cy="60789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9179169" y="959637"/>
            <a:ext cx="0" cy="5752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/>
          <p:cNvSpPr/>
          <p:nvPr/>
        </p:nvSpPr>
        <p:spPr>
          <a:xfrm>
            <a:off x="405703" y="92384"/>
            <a:ext cx="5193905" cy="528069"/>
          </a:xfrm>
          <a:prstGeom prst="roundRect">
            <a:avLst>
              <a:gd name="adj" fmla="val 50000"/>
            </a:avLst>
          </a:prstGeom>
          <a:solidFill>
            <a:srgbClr val="95A7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Structures of header files</a:t>
            </a:r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xmlns="" id="{5C998BA0-6D9C-4E71-AABD-0B1CE27665CD}"/>
              </a:ext>
            </a:extLst>
          </p:cNvPr>
          <p:cNvSpPr/>
          <p:nvPr/>
        </p:nvSpPr>
        <p:spPr>
          <a:xfrm>
            <a:off x="784861" y="1487706"/>
            <a:ext cx="1938573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char Data 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Counter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Dnode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*Next 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Dnode</a:t>
            </a:r>
            <a:r>
              <a:rPr lang="en-US" sz="1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*</a:t>
            </a:r>
            <a:r>
              <a:rPr lang="en-US" sz="14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prev</a:t>
            </a:r>
            <a:endParaRPr lang="en-US" sz="14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64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964457" y="1233694"/>
            <a:ext cx="2272165" cy="645431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" name="Group 114"/>
          <p:cNvGrpSpPr/>
          <p:nvPr/>
        </p:nvGrpSpPr>
        <p:grpSpPr>
          <a:xfrm>
            <a:off x="-1" y="2529432"/>
            <a:ext cx="12192003" cy="1890168"/>
            <a:chOff x="-1" y="2244770"/>
            <a:chExt cx="12192003" cy="2459492"/>
          </a:xfrm>
        </p:grpSpPr>
        <p:sp>
          <p:nvSpPr>
            <p:cNvPr id="116" name="Rectangle 115"/>
            <p:cNvSpPr/>
            <p:nvPr/>
          </p:nvSpPr>
          <p:spPr>
            <a:xfrm>
              <a:off x="-1" y="2244770"/>
              <a:ext cx="12192002" cy="2459078"/>
            </a:xfrm>
            <a:prstGeom prst="rect">
              <a:avLst/>
            </a:prstGeom>
            <a:pattFill prst="pct5">
              <a:fgClr>
                <a:srgbClr val="CCCCCC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0" y="2244771"/>
              <a:ext cx="12192002" cy="2459491"/>
            </a:xfrm>
            <a:prstGeom prst="rect">
              <a:avLst/>
            </a:prstGeom>
            <a:solidFill>
              <a:srgbClr val="CCCCC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2" name="Rectangle 81"/>
          <p:cNvSpPr/>
          <p:nvPr/>
        </p:nvSpPr>
        <p:spPr>
          <a:xfrm>
            <a:off x="716985" y="6152827"/>
            <a:ext cx="247473" cy="7312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716985" y="0"/>
            <a:ext cx="247473" cy="4357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95300" y="291169"/>
            <a:ext cx="690842" cy="690842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332216" y="421147"/>
            <a:ext cx="220303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dirty="0" smtClean="0">
                <a:solidFill>
                  <a:srgbClr val="22336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How it Works</a:t>
            </a:r>
            <a:endParaRPr lang="en-US" sz="2800" dirty="0">
              <a:solidFill>
                <a:srgbClr val="223362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76211" y="1378323"/>
            <a:ext cx="136736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User Input</a:t>
            </a:r>
            <a:endParaRPr lang="en-US" sz="24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4" name="Arc 23"/>
          <p:cNvSpPr/>
          <p:nvPr/>
        </p:nvSpPr>
        <p:spPr>
          <a:xfrm rot="10800000">
            <a:off x="3436975" y="3824480"/>
            <a:ext cx="1179816" cy="1179815"/>
          </a:xfrm>
          <a:prstGeom prst="arc">
            <a:avLst/>
          </a:prstGeom>
          <a:ln>
            <a:gradFill>
              <a:gsLst>
                <a:gs pos="53000">
                  <a:srgbClr val="7D5139"/>
                </a:gs>
                <a:gs pos="100000">
                  <a:srgbClr val="1D3163"/>
                </a:gs>
                <a:gs pos="0">
                  <a:srgbClr val="DC710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 flipH="1">
            <a:off x="3436975" y="2152898"/>
            <a:ext cx="984" cy="2261489"/>
          </a:xfrm>
          <a:prstGeom prst="line">
            <a:avLst/>
          </a:prstGeom>
          <a:ln>
            <a:gradFill>
              <a:gsLst>
                <a:gs pos="53000">
                  <a:srgbClr val="7D5139"/>
                </a:gs>
                <a:gs pos="100000">
                  <a:srgbClr val="1D3163"/>
                </a:gs>
                <a:gs pos="0">
                  <a:srgbClr val="DC710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Arc 25"/>
          <p:cNvSpPr/>
          <p:nvPr/>
        </p:nvSpPr>
        <p:spPr>
          <a:xfrm rot="10800000" flipH="1">
            <a:off x="3438071" y="3824480"/>
            <a:ext cx="1179816" cy="1179815"/>
          </a:xfrm>
          <a:prstGeom prst="arc">
            <a:avLst/>
          </a:prstGeom>
          <a:ln>
            <a:gradFill>
              <a:gsLst>
                <a:gs pos="53000">
                  <a:srgbClr val="7D5139"/>
                </a:gs>
                <a:gs pos="100000">
                  <a:srgbClr val="1D3163"/>
                </a:gs>
                <a:gs pos="0">
                  <a:srgbClr val="DC710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/>
          <p:nvPr/>
        </p:nvCxnSpPr>
        <p:spPr>
          <a:xfrm>
            <a:off x="4617886" y="2152898"/>
            <a:ext cx="984" cy="2261489"/>
          </a:xfrm>
          <a:prstGeom prst="line">
            <a:avLst/>
          </a:prstGeom>
          <a:ln>
            <a:gradFill>
              <a:gsLst>
                <a:gs pos="53000">
                  <a:srgbClr val="7D5139"/>
                </a:gs>
                <a:gs pos="100000">
                  <a:srgbClr val="1D3163"/>
                </a:gs>
                <a:gs pos="0">
                  <a:srgbClr val="DC710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/>
          <p:cNvSpPr/>
          <p:nvPr/>
        </p:nvSpPr>
        <p:spPr>
          <a:xfrm>
            <a:off x="2257158" y="1562990"/>
            <a:ext cx="1179816" cy="1179815"/>
          </a:xfrm>
          <a:prstGeom prst="arc">
            <a:avLst/>
          </a:prstGeom>
          <a:ln>
            <a:gradFill>
              <a:gsLst>
                <a:gs pos="53000">
                  <a:srgbClr val="7D5139"/>
                </a:gs>
                <a:gs pos="100000">
                  <a:srgbClr val="1D3163"/>
                </a:gs>
                <a:gs pos="0">
                  <a:srgbClr val="DC710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c 28"/>
          <p:cNvSpPr/>
          <p:nvPr/>
        </p:nvSpPr>
        <p:spPr>
          <a:xfrm rot="16200000">
            <a:off x="4618578" y="1562990"/>
            <a:ext cx="1179815" cy="1179816"/>
          </a:xfrm>
          <a:prstGeom prst="arc">
            <a:avLst/>
          </a:prstGeom>
          <a:ln>
            <a:gradFill>
              <a:gsLst>
                <a:gs pos="53000">
                  <a:srgbClr val="7D5139"/>
                </a:gs>
                <a:gs pos="100000">
                  <a:srgbClr val="1D3163"/>
                </a:gs>
                <a:gs pos="0">
                  <a:srgbClr val="DC710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6412047" y="1562990"/>
            <a:ext cx="3541236" cy="3441305"/>
            <a:chOff x="6399255" y="1507937"/>
            <a:chExt cx="3592422" cy="3491047"/>
          </a:xfrm>
        </p:grpSpPr>
        <p:sp>
          <p:nvSpPr>
            <p:cNvPr id="31" name="Arc 30"/>
            <p:cNvSpPr/>
            <p:nvPr/>
          </p:nvSpPr>
          <p:spPr>
            <a:xfrm rot="10800000">
              <a:off x="7596125" y="3802115"/>
              <a:ext cx="1196869" cy="1196869"/>
            </a:xfrm>
            <a:prstGeom prst="arc">
              <a:avLst/>
            </a:prstGeom>
            <a:ln>
              <a:gradFill>
                <a:gsLst>
                  <a:gs pos="53000">
                    <a:srgbClr val="7D5139"/>
                  </a:gs>
                  <a:gs pos="100000">
                    <a:srgbClr val="1D3163"/>
                  </a:gs>
                  <a:gs pos="0">
                    <a:srgbClr val="DC710F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/>
            <p:nvPr/>
          </p:nvCxnSpPr>
          <p:spPr>
            <a:xfrm flipH="1">
              <a:off x="7596125" y="2106372"/>
              <a:ext cx="998" cy="2294177"/>
            </a:xfrm>
            <a:prstGeom prst="line">
              <a:avLst/>
            </a:prstGeom>
            <a:ln>
              <a:gradFill>
                <a:gsLst>
                  <a:gs pos="53000">
                    <a:srgbClr val="7D5139"/>
                  </a:gs>
                  <a:gs pos="100000">
                    <a:srgbClr val="1D3163"/>
                  </a:gs>
                  <a:gs pos="0">
                    <a:srgbClr val="DC710F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Arc 32"/>
            <p:cNvSpPr/>
            <p:nvPr/>
          </p:nvSpPr>
          <p:spPr>
            <a:xfrm rot="10800000" flipH="1">
              <a:off x="7597237" y="3802115"/>
              <a:ext cx="1196869" cy="1196869"/>
            </a:xfrm>
            <a:prstGeom prst="arc">
              <a:avLst/>
            </a:prstGeom>
            <a:ln>
              <a:gradFill>
                <a:gsLst>
                  <a:gs pos="53000">
                    <a:srgbClr val="7D5139"/>
                  </a:gs>
                  <a:gs pos="100000">
                    <a:srgbClr val="1D3163"/>
                  </a:gs>
                  <a:gs pos="0">
                    <a:srgbClr val="DC710F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Connector 33"/>
            <p:cNvCxnSpPr/>
            <p:nvPr/>
          </p:nvCxnSpPr>
          <p:spPr>
            <a:xfrm>
              <a:off x="8794106" y="2106372"/>
              <a:ext cx="998" cy="2294177"/>
            </a:xfrm>
            <a:prstGeom prst="line">
              <a:avLst/>
            </a:prstGeom>
            <a:ln>
              <a:gradFill>
                <a:gsLst>
                  <a:gs pos="53000">
                    <a:srgbClr val="7D5139"/>
                  </a:gs>
                  <a:gs pos="100000">
                    <a:srgbClr val="1D3163"/>
                  </a:gs>
                  <a:gs pos="0">
                    <a:srgbClr val="DC710F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Arc 34"/>
            <p:cNvSpPr/>
            <p:nvPr/>
          </p:nvSpPr>
          <p:spPr>
            <a:xfrm>
              <a:off x="6399255" y="1507937"/>
              <a:ext cx="1196869" cy="1196869"/>
            </a:xfrm>
            <a:prstGeom prst="arc">
              <a:avLst/>
            </a:prstGeom>
            <a:ln>
              <a:gradFill>
                <a:gsLst>
                  <a:gs pos="53000">
                    <a:srgbClr val="7D5139"/>
                  </a:gs>
                  <a:gs pos="100000">
                    <a:srgbClr val="1D3163"/>
                  </a:gs>
                  <a:gs pos="0">
                    <a:srgbClr val="DC710F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Arc 35"/>
            <p:cNvSpPr/>
            <p:nvPr/>
          </p:nvSpPr>
          <p:spPr>
            <a:xfrm rot="16200000">
              <a:off x="8794808" y="1507937"/>
              <a:ext cx="1196869" cy="1196869"/>
            </a:xfrm>
            <a:prstGeom prst="arc">
              <a:avLst/>
            </a:prstGeom>
            <a:ln>
              <a:gradFill>
                <a:gsLst>
                  <a:gs pos="53000">
                    <a:srgbClr val="7D5139"/>
                  </a:gs>
                  <a:gs pos="100000">
                    <a:srgbClr val="1D3163"/>
                  </a:gs>
                  <a:gs pos="0">
                    <a:srgbClr val="DC710F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Oval 36"/>
          <p:cNvSpPr/>
          <p:nvPr/>
        </p:nvSpPr>
        <p:spPr>
          <a:xfrm>
            <a:off x="3325140" y="2386500"/>
            <a:ext cx="250087" cy="250085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/>
          <p:cNvSpPr/>
          <p:nvPr/>
        </p:nvSpPr>
        <p:spPr>
          <a:xfrm>
            <a:off x="4492388" y="3620160"/>
            <a:ext cx="250087" cy="250085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38"/>
          <p:cNvSpPr/>
          <p:nvPr/>
        </p:nvSpPr>
        <p:spPr>
          <a:xfrm>
            <a:off x="3903847" y="4876599"/>
            <a:ext cx="250087" cy="250085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7473195" y="2380434"/>
            <a:ext cx="250087" cy="250085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Oval 46"/>
          <p:cNvSpPr/>
          <p:nvPr/>
        </p:nvSpPr>
        <p:spPr>
          <a:xfrm>
            <a:off x="8645856" y="3620160"/>
            <a:ext cx="250087" cy="250085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/>
          <p:cNvSpPr/>
          <p:nvPr/>
        </p:nvSpPr>
        <p:spPr>
          <a:xfrm>
            <a:off x="8044975" y="4876599"/>
            <a:ext cx="250087" cy="250085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662820" y="2390186"/>
            <a:ext cx="52078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algn="r">
              <a:defRPr sz="1600" b="1">
                <a:solidFill>
                  <a:srgbClr val="22336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Step 1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53257" y="2299169"/>
            <a:ext cx="228336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fr-FR" sz="1600" dirty="0" smtClean="0">
                <a:solidFill>
                  <a:srgbClr val="223362"/>
                </a:solidFill>
              </a:rPr>
              <a:t>Split the </a:t>
            </a:r>
            <a:r>
              <a:rPr lang="fr-FR" sz="1600" dirty="0" err="1" smtClean="0">
                <a:solidFill>
                  <a:srgbClr val="223362"/>
                </a:solidFill>
              </a:rPr>
              <a:t>words</a:t>
            </a:r>
            <a:r>
              <a:rPr lang="fr-FR" sz="1600" dirty="0" smtClean="0">
                <a:solidFill>
                  <a:srgbClr val="223362"/>
                </a:solidFill>
              </a:rPr>
              <a:t> and store </a:t>
            </a:r>
            <a:r>
              <a:rPr lang="fr-FR" sz="1600" dirty="0" err="1" smtClean="0">
                <a:solidFill>
                  <a:srgbClr val="223362"/>
                </a:solidFill>
              </a:rPr>
              <a:t>it</a:t>
            </a:r>
            <a:r>
              <a:rPr lang="fr-FR" sz="1600" dirty="0" smtClean="0">
                <a:solidFill>
                  <a:srgbClr val="223362"/>
                </a:solidFill>
              </a:rPr>
              <a:t> in queue</a:t>
            </a:r>
            <a:r>
              <a:rPr lang="fr-FR" sz="1400" dirty="0" smtClean="0">
                <a:solidFill>
                  <a:srgbClr val="223362"/>
                </a:solidFill>
              </a:rPr>
              <a:t>..</a:t>
            </a:r>
            <a:endParaRPr lang="en-US" sz="1400" dirty="0">
              <a:solidFill>
                <a:srgbClr val="223362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53995" y="3532829"/>
            <a:ext cx="219172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1400" dirty="0" smtClean="0">
                <a:solidFill>
                  <a:srgbClr val="223362"/>
                </a:solidFill>
              </a:rPr>
              <a:t>Link </a:t>
            </a:r>
            <a:r>
              <a:rPr lang="fr-FR" sz="1400" dirty="0" err="1" smtClean="0">
                <a:solidFill>
                  <a:srgbClr val="223362"/>
                </a:solidFill>
              </a:rPr>
              <a:t>each</a:t>
            </a:r>
            <a:r>
              <a:rPr lang="fr-FR" sz="1400" dirty="0" smtClean="0">
                <a:solidFill>
                  <a:srgbClr val="223362"/>
                </a:solidFill>
              </a:rPr>
              <a:t> file </a:t>
            </a:r>
            <a:r>
              <a:rPr lang="fr-FR" sz="1400" dirty="0" err="1" smtClean="0">
                <a:solidFill>
                  <a:srgbClr val="223362"/>
                </a:solidFill>
              </a:rPr>
              <a:t>with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its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next</a:t>
            </a:r>
            <a:r>
              <a:rPr lang="fr-FR" sz="1400" dirty="0" smtClean="0">
                <a:solidFill>
                  <a:srgbClr val="223362"/>
                </a:solidFill>
              </a:rPr>
              <a:t> file and </a:t>
            </a:r>
            <a:r>
              <a:rPr lang="fr-FR" sz="1400" dirty="0" err="1" smtClean="0">
                <a:solidFill>
                  <a:srgbClr val="223362"/>
                </a:solidFill>
              </a:rPr>
              <a:t>its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list</a:t>
            </a:r>
            <a:r>
              <a:rPr lang="fr-FR" sz="1400" dirty="0" smtClean="0">
                <a:solidFill>
                  <a:srgbClr val="223362"/>
                </a:solidFill>
              </a:rPr>
              <a:t>.</a:t>
            </a:r>
            <a:endParaRPr lang="en-US" sz="1400" dirty="0">
              <a:solidFill>
                <a:srgbClr val="223362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828025" y="3623847"/>
            <a:ext cx="552844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1600" b="1" dirty="0">
                <a:solidFill>
                  <a:srgbClr val="22336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Step </a:t>
            </a:r>
            <a:r>
              <a:rPr lang="en-US" sz="1600" b="1" dirty="0" smtClean="0">
                <a:solidFill>
                  <a:srgbClr val="22336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  <a:endParaRPr lang="en-US" sz="1600" b="1" dirty="0">
              <a:solidFill>
                <a:srgbClr val="223362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750460" y="4569556"/>
            <a:ext cx="552844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algn="r">
              <a:defRPr sz="1600" b="1">
                <a:solidFill>
                  <a:srgbClr val="22336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Step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2836774" y="5181079"/>
            <a:ext cx="238423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400" dirty="0" smtClean="0">
                <a:solidFill>
                  <a:srgbClr val="223362"/>
                </a:solidFill>
              </a:rPr>
              <a:t>.</a:t>
            </a:r>
            <a:endParaRPr lang="en-US" sz="1400" dirty="0">
              <a:solidFill>
                <a:srgbClr val="223362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196418" y="2293101"/>
            <a:ext cx="219172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fr-FR" sz="1400" dirty="0" err="1" smtClean="0">
                <a:solidFill>
                  <a:srgbClr val="223362"/>
                </a:solidFill>
              </a:rPr>
              <a:t>Perform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search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operation</a:t>
            </a:r>
            <a:r>
              <a:rPr lang="fr-FR" sz="1400" dirty="0" smtClean="0">
                <a:solidFill>
                  <a:srgbClr val="223362"/>
                </a:solidFill>
              </a:rPr>
              <a:t>  for the </a:t>
            </a:r>
            <a:r>
              <a:rPr lang="fr-FR" sz="1400" dirty="0" err="1" smtClean="0">
                <a:solidFill>
                  <a:srgbClr val="223362"/>
                </a:solidFill>
              </a:rPr>
              <a:t>query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given</a:t>
            </a:r>
            <a:r>
              <a:rPr lang="fr-FR" sz="1400" dirty="0" smtClean="0">
                <a:solidFill>
                  <a:srgbClr val="223362"/>
                </a:solidFill>
              </a:rPr>
              <a:t> by user</a:t>
            </a:r>
            <a:r>
              <a:rPr lang="fr-FR" sz="1400" dirty="0" smtClean="0">
                <a:solidFill>
                  <a:srgbClr val="223362"/>
                </a:solidFill>
              </a:rPr>
              <a:t>.</a:t>
            </a:r>
            <a:endParaRPr lang="en-US" sz="1400" dirty="0">
              <a:solidFill>
                <a:srgbClr val="223362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803979" y="2384119"/>
            <a:ext cx="5560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algn="r">
              <a:defRPr sz="1600" b="1">
                <a:solidFill>
                  <a:srgbClr val="22336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Step 4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010634" y="3623846"/>
            <a:ext cx="55284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algn="r">
              <a:defRPr sz="1600" b="1">
                <a:solidFill>
                  <a:srgbClr val="22336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Step 6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7905349" y="4579492"/>
            <a:ext cx="55284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algn="r">
              <a:defRPr sz="1600" b="1">
                <a:solidFill>
                  <a:srgbClr val="22336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Step 5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8978316" y="3532828"/>
            <a:ext cx="219172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1400" dirty="0" err="1" smtClean="0">
                <a:solidFill>
                  <a:srgbClr val="223362"/>
                </a:solidFill>
              </a:rPr>
              <a:t>Create</a:t>
            </a:r>
            <a:r>
              <a:rPr lang="fr-FR" sz="1400" dirty="0" smtClean="0">
                <a:solidFill>
                  <a:srgbClr val="223362"/>
                </a:solidFill>
              </a:rPr>
              <a:t> a </a:t>
            </a:r>
            <a:r>
              <a:rPr lang="fr-FR" sz="1400" dirty="0" err="1" smtClean="0">
                <a:solidFill>
                  <a:srgbClr val="223362"/>
                </a:solidFill>
              </a:rPr>
              <a:t>maxheap</a:t>
            </a:r>
            <a:r>
              <a:rPr lang="fr-FR" sz="1400" dirty="0" smtClean="0">
                <a:solidFill>
                  <a:srgbClr val="223362"/>
                </a:solidFill>
              </a:rPr>
              <a:t> of </a:t>
            </a:r>
            <a:r>
              <a:rPr lang="fr-FR" sz="1400" dirty="0" smtClean="0">
                <a:solidFill>
                  <a:srgbClr val="223362"/>
                </a:solidFill>
              </a:rPr>
              <a:t>document </a:t>
            </a:r>
            <a:r>
              <a:rPr lang="fr-FR" sz="1400" dirty="0" smtClean="0">
                <a:solidFill>
                  <a:srgbClr val="223362"/>
                </a:solidFill>
              </a:rPr>
              <a:t>and </a:t>
            </a:r>
            <a:r>
              <a:rPr lang="fr-FR" sz="1400" dirty="0" err="1" smtClean="0">
                <a:solidFill>
                  <a:srgbClr val="223362"/>
                </a:solidFill>
              </a:rPr>
              <a:t>perform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delete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operation</a:t>
            </a:r>
            <a:r>
              <a:rPr lang="fr-FR" sz="1400" dirty="0" smtClean="0">
                <a:solidFill>
                  <a:srgbClr val="223362"/>
                </a:solidFill>
              </a:rPr>
              <a:t>.</a:t>
            </a:r>
            <a:endParaRPr lang="en-US" sz="1400" dirty="0">
              <a:solidFill>
                <a:srgbClr val="22336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90446" y="6419952"/>
            <a:ext cx="84920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>
                <a:solidFill>
                  <a:srgbClr val="223362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Your logo</a:t>
            </a:r>
          </a:p>
        </p:txBody>
      </p:sp>
      <p:sp>
        <p:nvSpPr>
          <p:cNvPr id="68" name="Oval 67"/>
          <p:cNvSpPr/>
          <p:nvPr/>
        </p:nvSpPr>
        <p:spPr>
          <a:xfrm>
            <a:off x="11593461" y="6299714"/>
            <a:ext cx="486697" cy="486697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4</a:t>
            </a:r>
          </a:p>
        </p:txBody>
      </p:sp>
      <p:grpSp>
        <p:nvGrpSpPr>
          <p:cNvPr id="69" name="Group 68"/>
          <p:cNvGrpSpPr/>
          <p:nvPr/>
        </p:nvGrpSpPr>
        <p:grpSpPr>
          <a:xfrm flipV="1">
            <a:off x="5642270" y="6476518"/>
            <a:ext cx="926810" cy="133088"/>
            <a:chOff x="2496115" y="5556500"/>
            <a:chExt cx="3648413" cy="523902"/>
          </a:xfrm>
        </p:grpSpPr>
        <p:grpSp>
          <p:nvGrpSpPr>
            <p:cNvPr id="70" name="Group 69"/>
            <p:cNvGrpSpPr/>
            <p:nvPr/>
          </p:nvGrpSpPr>
          <p:grpSpPr>
            <a:xfrm>
              <a:off x="4492892" y="5556500"/>
              <a:ext cx="1651636" cy="523901"/>
              <a:chOff x="1198578" y="4053480"/>
              <a:chExt cx="2051815" cy="650839"/>
            </a:xfrm>
            <a:solidFill>
              <a:srgbClr val="223362"/>
            </a:solidFill>
          </p:grpSpPr>
          <p:sp>
            <p:nvSpPr>
              <p:cNvPr id="75" name="Oval 74"/>
              <p:cNvSpPr/>
              <p:nvPr/>
            </p:nvSpPr>
            <p:spPr>
              <a:xfrm>
                <a:off x="2601579" y="4055505"/>
                <a:ext cx="648814" cy="64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1523997" y="4053480"/>
                <a:ext cx="1403000" cy="65083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198578" y="4053480"/>
                <a:ext cx="650838" cy="65083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2496115" y="5556501"/>
              <a:ext cx="1651636" cy="523901"/>
              <a:chOff x="1198578" y="4053480"/>
              <a:chExt cx="2051815" cy="650839"/>
            </a:xfrm>
          </p:grpSpPr>
          <p:sp>
            <p:nvSpPr>
              <p:cNvPr id="72" name="Oval 71"/>
              <p:cNvSpPr/>
              <p:nvPr/>
            </p:nvSpPr>
            <p:spPr>
              <a:xfrm>
                <a:off x="2601579" y="4055505"/>
                <a:ext cx="648814" cy="648814"/>
              </a:xfrm>
              <a:prstGeom prst="ellipse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1523997" y="4053480"/>
                <a:ext cx="1403000" cy="650838"/>
              </a:xfrm>
              <a:prstGeom prst="rect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1198578" y="4053480"/>
                <a:ext cx="650838" cy="650838"/>
              </a:xfrm>
              <a:prstGeom prst="ellipse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1" name="Oval 80"/>
          <p:cNvSpPr/>
          <p:nvPr/>
        </p:nvSpPr>
        <p:spPr>
          <a:xfrm>
            <a:off x="4546847" y="3674619"/>
            <a:ext cx="141168" cy="141167"/>
          </a:xfrm>
          <a:prstGeom prst="ellipse">
            <a:avLst/>
          </a:prstGeom>
          <a:solidFill>
            <a:srgbClr val="DC710F"/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Oval 82"/>
          <p:cNvSpPr/>
          <p:nvPr/>
        </p:nvSpPr>
        <p:spPr>
          <a:xfrm>
            <a:off x="3379599" y="2440959"/>
            <a:ext cx="141168" cy="141167"/>
          </a:xfrm>
          <a:prstGeom prst="ellipse">
            <a:avLst/>
          </a:prstGeom>
          <a:solidFill>
            <a:srgbClr val="DC710F"/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l 83"/>
          <p:cNvSpPr/>
          <p:nvPr/>
        </p:nvSpPr>
        <p:spPr>
          <a:xfrm>
            <a:off x="3958306" y="4931058"/>
            <a:ext cx="141168" cy="141167"/>
          </a:xfrm>
          <a:prstGeom prst="ellipse">
            <a:avLst/>
          </a:prstGeom>
          <a:solidFill>
            <a:srgbClr val="DC710F"/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Oval 84"/>
          <p:cNvSpPr/>
          <p:nvPr/>
        </p:nvSpPr>
        <p:spPr>
          <a:xfrm>
            <a:off x="7527654" y="2434893"/>
            <a:ext cx="141168" cy="141167"/>
          </a:xfrm>
          <a:prstGeom prst="ellipse">
            <a:avLst/>
          </a:prstGeom>
          <a:solidFill>
            <a:srgbClr val="DC710F"/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/>
          <p:cNvSpPr/>
          <p:nvPr/>
        </p:nvSpPr>
        <p:spPr>
          <a:xfrm>
            <a:off x="8700315" y="3674619"/>
            <a:ext cx="141168" cy="141167"/>
          </a:xfrm>
          <a:prstGeom prst="ellipse">
            <a:avLst/>
          </a:prstGeom>
          <a:solidFill>
            <a:srgbClr val="DC710F"/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Oval 86"/>
          <p:cNvSpPr/>
          <p:nvPr/>
        </p:nvSpPr>
        <p:spPr>
          <a:xfrm>
            <a:off x="8099434" y="4931058"/>
            <a:ext cx="141168" cy="141167"/>
          </a:xfrm>
          <a:prstGeom prst="ellipse">
            <a:avLst/>
          </a:prstGeom>
          <a:solidFill>
            <a:srgbClr val="DC710F"/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380869" y="605594"/>
            <a:ext cx="7811133" cy="0"/>
          </a:xfrm>
          <a:prstGeom prst="line">
            <a:avLst/>
          </a:prstGeom>
          <a:ln w="38100">
            <a:solidFill>
              <a:srgbClr val="363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1023899" y="1317086"/>
            <a:ext cx="491806" cy="491806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" name="Group 77"/>
          <p:cNvGrpSpPr/>
          <p:nvPr/>
        </p:nvGrpSpPr>
        <p:grpSpPr>
          <a:xfrm>
            <a:off x="710835" y="505982"/>
            <a:ext cx="259773" cy="261216"/>
            <a:chOff x="6439191" y="1702976"/>
            <a:chExt cx="214688" cy="215881"/>
          </a:xfrm>
        </p:grpSpPr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6439191" y="1702976"/>
              <a:ext cx="214688" cy="215881"/>
            </a:xfrm>
            <a:custGeom>
              <a:avLst/>
              <a:gdLst>
                <a:gd name="T0" fmla="*/ 421 w 902"/>
                <a:gd name="T1" fmla="*/ 269 h 901"/>
                <a:gd name="T2" fmla="*/ 721 w 902"/>
                <a:gd name="T3" fmla="*/ 405 h 901"/>
                <a:gd name="T4" fmla="*/ 722 w 902"/>
                <a:gd name="T5" fmla="*/ 411 h 901"/>
                <a:gd name="T6" fmla="*/ 726 w 902"/>
                <a:gd name="T7" fmla="*/ 416 h 901"/>
                <a:gd name="T8" fmla="*/ 731 w 902"/>
                <a:gd name="T9" fmla="*/ 419 h 901"/>
                <a:gd name="T10" fmla="*/ 736 w 902"/>
                <a:gd name="T11" fmla="*/ 420 h 901"/>
                <a:gd name="T12" fmla="*/ 871 w 902"/>
                <a:gd name="T13" fmla="*/ 871 h 901"/>
                <a:gd name="T14" fmla="*/ 31 w 902"/>
                <a:gd name="T15" fmla="*/ 630 h 901"/>
                <a:gd name="T16" fmla="*/ 331 w 902"/>
                <a:gd name="T17" fmla="*/ 30 h 901"/>
                <a:gd name="T18" fmla="*/ 331 w 902"/>
                <a:gd name="T19" fmla="*/ 168 h 901"/>
                <a:gd name="T20" fmla="*/ 334 w 902"/>
                <a:gd name="T21" fmla="*/ 173 h 901"/>
                <a:gd name="T22" fmla="*/ 337 w 902"/>
                <a:gd name="T23" fmla="*/ 177 h 901"/>
                <a:gd name="T24" fmla="*/ 343 w 902"/>
                <a:gd name="T25" fmla="*/ 179 h 901"/>
                <a:gd name="T26" fmla="*/ 482 w 902"/>
                <a:gd name="T27" fmla="*/ 179 h 901"/>
                <a:gd name="T28" fmla="*/ 406 w 902"/>
                <a:gd name="T29" fmla="*/ 239 h 901"/>
                <a:gd name="T30" fmla="*/ 400 w 902"/>
                <a:gd name="T31" fmla="*/ 240 h 901"/>
                <a:gd name="T32" fmla="*/ 395 w 902"/>
                <a:gd name="T33" fmla="*/ 245 h 901"/>
                <a:gd name="T34" fmla="*/ 392 w 902"/>
                <a:gd name="T35" fmla="*/ 249 h 901"/>
                <a:gd name="T36" fmla="*/ 391 w 902"/>
                <a:gd name="T37" fmla="*/ 254 h 901"/>
                <a:gd name="T38" fmla="*/ 31 w 902"/>
                <a:gd name="T39" fmla="*/ 630 h 901"/>
                <a:gd name="T40" fmla="*/ 460 w 902"/>
                <a:gd name="T41" fmla="*/ 150 h 901"/>
                <a:gd name="T42" fmla="*/ 361 w 902"/>
                <a:gd name="T43" fmla="*/ 52 h 901"/>
                <a:gd name="T44" fmla="*/ 851 w 902"/>
                <a:gd name="T45" fmla="*/ 390 h 901"/>
                <a:gd name="T46" fmla="*/ 751 w 902"/>
                <a:gd name="T47" fmla="*/ 292 h 901"/>
                <a:gd name="T48" fmla="*/ 747 w 902"/>
                <a:gd name="T49" fmla="*/ 244 h 901"/>
                <a:gd name="T50" fmla="*/ 743 w 902"/>
                <a:gd name="T51" fmla="*/ 240 h 901"/>
                <a:gd name="T52" fmla="*/ 736 w 902"/>
                <a:gd name="T53" fmla="*/ 239 h 901"/>
                <a:gd name="T54" fmla="*/ 512 w 902"/>
                <a:gd name="T55" fmla="*/ 164 h 901"/>
                <a:gd name="T56" fmla="*/ 507 w 902"/>
                <a:gd name="T57" fmla="*/ 154 h 901"/>
                <a:gd name="T58" fmla="*/ 354 w 902"/>
                <a:gd name="T59" fmla="*/ 2 h 901"/>
                <a:gd name="T60" fmla="*/ 349 w 902"/>
                <a:gd name="T61" fmla="*/ 0 h 901"/>
                <a:gd name="T62" fmla="*/ 15 w 902"/>
                <a:gd name="T63" fmla="*/ 0 h 901"/>
                <a:gd name="T64" fmla="*/ 10 w 902"/>
                <a:gd name="T65" fmla="*/ 1 h 901"/>
                <a:gd name="T66" fmla="*/ 6 w 902"/>
                <a:gd name="T67" fmla="*/ 4 h 901"/>
                <a:gd name="T68" fmla="*/ 2 w 902"/>
                <a:gd name="T69" fmla="*/ 9 h 901"/>
                <a:gd name="T70" fmla="*/ 0 w 902"/>
                <a:gd name="T71" fmla="*/ 15 h 901"/>
                <a:gd name="T72" fmla="*/ 1 w 902"/>
                <a:gd name="T73" fmla="*/ 648 h 901"/>
                <a:gd name="T74" fmla="*/ 3 w 902"/>
                <a:gd name="T75" fmla="*/ 654 h 901"/>
                <a:gd name="T76" fmla="*/ 8 w 902"/>
                <a:gd name="T77" fmla="*/ 658 h 901"/>
                <a:gd name="T78" fmla="*/ 13 w 902"/>
                <a:gd name="T79" fmla="*/ 660 h 901"/>
                <a:gd name="T80" fmla="*/ 391 w 902"/>
                <a:gd name="T81" fmla="*/ 660 h 901"/>
                <a:gd name="T82" fmla="*/ 392 w 902"/>
                <a:gd name="T83" fmla="*/ 889 h 901"/>
                <a:gd name="T84" fmla="*/ 394 w 902"/>
                <a:gd name="T85" fmla="*/ 894 h 901"/>
                <a:gd name="T86" fmla="*/ 398 w 902"/>
                <a:gd name="T87" fmla="*/ 898 h 901"/>
                <a:gd name="T88" fmla="*/ 404 w 902"/>
                <a:gd name="T89" fmla="*/ 900 h 901"/>
                <a:gd name="T90" fmla="*/ 887 w 902"/>
                <a:gd name="T91" fmla="*/ 901 h 901"/>
                <a:gd name="T92" fmla="*/ 893 w 902"/>
                <a:gd name="T93" fmla="*/ 900 h 901"/>
                <a:gd name="T94" fmla="*/ 897 w 902"/>
                <a:gd name="T95" fmla="*/ 897 h 901"/>
                <a:gd name="T96" fmla="*/ 900 w 902"/>
                <a:gd name="T97" fmla="*/ 891 h 901"/>
                <a:gd name="T98" fmla="*/ 902 w 902"/>
                <a:gd name="T99" fmla="*/ 886 h 901"/>
                <a:gd name="T100" fmla="*/ 900 w 902"/>
                <a:gd name="T101" fmla="*/ 400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02" h="901">
                  <a:moveTo>
                    <a:pt x="421" y="871"/>
                  </a:moveTo>
                  <a:lnTo>
                    <a:pt x="421" y="269"/>
                  </a:lnTo>
                  <a:lnTo>
                    <a:pt x="721" y="269"/>
                  </a:lnTo>
                  <a:lnTo>
                    <a:pt x="721" y="405"/>
                  </a:lnTo>
                  <a:lnTo>
                    <a:pt x="721" y="408"/>
                  </a:lnTo>
                  <a:lnTo>
                    <a:pt x="722" y="411"/>
                  </a:lnTo>
                  <a:lnTo>
                    <a:pt x="725" y="414"/>
                  </a:lnTo>
                  <a:lnTo>
                    <a:pt x="726" y="416"/>
                  </a:lnTo>
                  <a:lnTo>
                    <a:pt x="728" y="417"/>
                  </a:lnTo>
                  <a:lnTo>
                    <a:pt x="731" y="419"/>
                  </a:lnTo>
                  <a:lnTo>
                    <a:pt x="733" y="419"/>
                  </a:lnTo>
                  <a:lnTo>
                    <a:pt x="736" y="420"/>
                  </a:lnTo>
                  <a:lnTo>
                    <a:pt x="871" y="420"/>
                  </a:lnTo>
                  <a:lnTo>
                    <a:pt x="871" y="871"/>
                  </a:lnTo>
                  <a:lnTo>
                    <a:pt x="421" y="871"/>
                  </a:lnTo>
                  <a:close/>
                  <a:moveTo>
                    <a:pt x="31" y="630"/>
                  </a:moveTo>
                  <a:lnTo>
                    <a:pt x="31" y="30"/>
                  </a:lnTo>
                  <a:lnTo>
                    <a:pt x="331" y="30"/>
                  </a:lnTo>
                  <a:lnTo>
                    <a:pt x="331" y="164"/>
                  </a:lnTo>
                  <a:lnTo>
                    <a:pt x="331" y="168"/>
                  </a:lnTo>
                  <a:lnTo>
                    <a:pt x="332" y="171"/>
                  </a:lnTo>
                  <a:lnTo>
                    <a:pt x="334" y="173"/>
                  </a:lnTo>
                  <a:lnTo>
                    <a:pt x="335" y="175"/>
                  </a:lnTo>
                  <a:lnTo>
                    <a:pt x="337" y="177"/>
                  </a:lnTo>
                  <a:lnTo>
                    <a:pt x="340" y="178"/>
                  </a:lnTo>
                  <a:lnTo>
                    <a:pt x="343" y="179"/>
                  </a:lnTo>
                  <a:lnTo>
                    <a:pt x="346" y="179"/>
                  </a:lnTo>
                  <a:lnTo>
                    <a:pt x="482" y="179"/>
                  </a:lnTo>
                  <a:lnTo>
                    <a:pt x="482" y="239"/>
                  </a:lnTo>
                  <a:lnTo>
                    <a:pt x="406" y="239"/>
                  </a:lnTo>
                  <a:lnTo>
                    <a:pt x="404" y="239"/>
                  </a:lnTo>
                  <a:lnTo>
                    <a:pt x="400" y="240"/>
                  </a:lnTo>
                  <a:lnTo>
                    <a:pt x="398" y="243"/>
                  </a:lnTo>
                  <a:lnTo>
                    <a:pt x="395" y="245"/>
                  </a:lnTo>
                  <a:lnTo>
                    <a:pt x="394" y="247"/>
                  </a:lnTo>
                  <a:lnTo>
                    <a:pt x="392" y="249"/>
                  </a:lnTo>
                  <a:lnTo>
                    <a:pt x="392" y="252"/>
                  </a:lnTo>
                  <a:lnTo>
                    <a:pt x="391" y="254"/>
                  </a:lnTo>
                  <a:lnTo>
                    <a:pt x="391" y="630"/>
                  </a:lnTo>
                  <a:lnTo>
                    <a:pt x="31" y="630"/>
                  </a:lnTo>
                  <a:close/>
                  <a:moveTo>
                    <a:pt x="361" y="52"/>
                  </a:moveTo>
                  <a:lnTo>
                    <a:pt x="460" y="150"/>
                  </a:lnTo>
                  <a:lnTo>
                    <a:pt x="361" y="150"/>
                  </a:lnTo>
                  <a:lnTo>
                    <a:pt x="361" y="52"/>
                  </a:lnTo>
                  <a:close/>
                  <a:moveTo>
                    <a:pt x="751" y="292"/>
                  </a:moveTo>
                  <a:lnTo>
                    <a:pt x="851" y="390"/>
                  </a:lnTo>
                  <a:lnTo>
                    <a:pt x="751" y="390"/>
                  </a:lnTo>
                  <a:lnTo>
                    <a:pt x="751" y="292"/>
                  </a:lnTo>
                  <a:close/>
                  <a:moveTo>
                    <a:pt x="897" y="395"/>
                  </a:moveTo>
                  <a:lnTo>
                    <a:pt x="747" y="244"/>
                  </a:lnTo>
                  <a:lnTo>
                    <a:pt x="745" y="243"/>
                  </a:lnTo>
                  <a:lnTo>
                    <a:pt x="743" y="240"/>
                  </a:lnTo>
                  <a:lnTo>
                    <a:pt x="740" y="239"/>
                  </a:lnTo>
                  <a:lnTo>
                    <a:pt x="736" y="239"/>
                  </a:lnTo>
                  <a:lnTo>
                    <a:pt x="512" y="239"/>
                  </a:lnTo>
                  <a:lnTo>
                    <a:pt x="512" y="164"/>
                  </a:lnTo>
                  <a:lnTo>
                    <a:pt x="511" y="159"/>
                  </a:lnTo>
                  <a:lnTo>
                    <a:pt x="507" y="154"/>
                  </a:lnTo>
                  <a:lnTo>
                    <a:pt x="357" y="4"/>
                  </a:lnTo>
                  <a:lnTo>
                    <a:pt x="354" y="2"/>
                  </a:lnTo>
                  <a:lnTo>
                    <a:pt x="352" y="1"/>
                  </a:lnTo>
                  <a:lnTo>
                    <a:pt x="349" y="0"/>
                  </a:lnTo>
                  <a:lnTo>
                    <a:pt x="34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6" y="4"/>
                  </a:lnTo>
                  <a:lnTo>
                    <a:pt x="3" y="6"/>
                  </a:lnTo>
                  <a:lnTo>
                    <a:pt x="2" y="9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645"/>
                  </a:lnTo>
                  <a:lnTo>
                    <a:pt x="1" y="648"/>
                  </a:lnTo>
                  <a:lnTo>
                    <a:pt x="2" y="651"/>
                  </a:lnTo>
                  <a:lnTo>
                    <a:pt x="3" y="654"/>
                  </a:lnTo>
                  <a:lnTo>
                    <a:pt x="6" y="656"/>
                  </a:lnTo>
                  <a:lnTo>
                    <a:pt x="8" y="658"/>
                  </a:lnTo>
                  <a:lnTo>
                    <a:pt x="10" y="659"/>
                  </a:lnTo>
                  <a:lnTo>
                    <a:pt x="13" y="660"/>
                  </a:lnTo>
                  <a:lnTo>
                    <a:pt x="15" y="660"/>
                  </a:lnTo>
                  <a:lnTo>
                    <a:pt x="391" y="660"/>
                  </a:lnTo>
                  <a:lnTo>
                    <a:pt x="391" y="886"/>
                  </a:lnTo>
                  <a:lnTo>
                    <a:pt x="392" y="889"/>
                  </a:lnTo>
                  <a:lnTo>
                    <a:pt x="392" y="891"/>
                  </a:lnTo>
                  <a:lnTo>
                    <a:pt x="394" y="894"/>
                  </a:lnTo>
                  <a:lnTo>
                    <a:pt x="395" y="897"/>
                  </a:lnTo>
                  <a:lnTo>
                    <a:pt x="398" y="898"/>
                  </a:lnTo>
                  <a:lnTo>
                    <a:pt x="400" y="900"/>
                  </a:lnTo>
                  <a:lnTo>
                    <a:pt x="404" y="900"/>
                  </a:lnTo>
                  <a:lnTo>
                    <a:pt x="406" y="901"/>
                  </a:lnTo>
                  <a:lnTo>
                    <a:pt x="887" y="901"/>
                  </a:lnTo>
                  <a:lnTo>
                    <a:pt x="889" y="900"/>
                  </a:lnTo>
                  <a:lnTo>
                    <a:pt x="893" y="900"/>
                  </a:lnTo>
                  <a:lnTo>
                    <a:pt x="895" y="898"/>
                  </a:lnTo>
                  <a:lnTo>
                    <a:pt x="897" y="897"/>
                  </a:lnTo>
                  <a:lnTo>
                    <a:pt x="899" y="894"/>
                  </a:lnTo>
                  <a:lnTo>
                    <a:pt x="900" y="891"/>
                  </a:lnTo>
                  <a:lnTo>
                    <a:pt x="901" y="889"/>
                  </a:lnTo>
                  <a:lnTo>
                    <a:pt x="902" y="886"/>
                  </a:lnTo>
                  <a:lnTo>
                    <a:pt x="902" y="405"/>
                  </a:lnTo>
                  <a:lnTo>
                    <a:pt x="900" y="400"/>
                  </a:lnTo>
                  <a:lnTo>
                    <a:pt x="897" y="39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71"/>
            <p:cNvSpPr>
              <a:spLocks/>
            </p:cNvSpPr>
            <p:nvPr/>
          </p:nvSpPr>
          <p:spPr bwMode="auto">
            <a:xfrm>
              <a:off x="6578738" y="1706555"/>
              <a:ext cx="67985" cy="50094"/>
            </a:xfrm>
            <a:custGeom>
              <a:avLst/>
              <a:gdLst>
                <a:gd name="T0" fmla="*/ 2 w 284"/>
                <a:gd name="T1" fmla="*/ 99 h 209"/>
                <a:gd name="T2" fmla="*/ 4 w 284"/>
                <a:gd name="T3" fmla="*/ 101 h 209"/>
                <a:gd name="T4" fmla="*/ 81 w 284"/>
                <a:gd name="T5" fmla="*/ 177 h 209"/>
                <a:gd name="T6" fmla="*/ 86 w 284"/>
                <a:gd name="T7" fmla="*/ 179 h 209"/>
                <a:gd name="T8" fmla="*/ 93 w 284"/>
                <a:gd name="T9" fmla="*/ 179 h 209"/>
                <a:gd name="T10" fmla="*/ 98 w 284"/>
                <a:gd name="T11" fmla="*/ 177 h 209"/>
                <a:gd name="T12" fmla="*/ 102 w 284"/>
                <a:gd name="T13" fmla="*/ 173 h 209"/>
                <a:gd name="T14" fmla="*/ 104 w 284"/>
                <a:gd name="T15" fmla="*/ 168 h 209"/>
                <a:gd name="T16" fmla="*/ 104 w 284"/>
                <a:gd name="T17" fmla="*/ 161 h 209"/>
                <a:gd name="T18" fmla="*/ 102 w 284"/>
                <a:gd name="T19" fmla="*/ 156 h 209"/>
                <a:gd name="T20" fmla="*/ 51 w 284"/>
                <a:gd name="T21" fmla="*/ 106 h 209"/>
                <a:gd name="T22" fmla="*/ 213 w 284"/>
                <a:gd name="T23" fmla="*/ 107 h 209"/>
                <a:gd name="T24" fmla="*/ 231 w 284"/>
                <a:gd name="T25" fmla="*/ 114 h 209"/>
                <a:gd name="T26" fmla="*/ 245 w 284"/>
                <a:gd name="T27" fmla="*/ 126 h 209"/>
                <a:gd name="T28" fmla="*/ 253 w 284"/>
                <a:gd name="T29" fmla="*/ 142 h 209"/>
                <a:gd name="T30" fmla="*/ 254 w 284"/>
                <a:gd name="T31" fmla="*/ 194 h 209"/>
                <a:gd name="T32" fmla="*/ 256 w 284"/>
                <a:gd name="T33" fmla="*/ 201 h 209"/>
                <a:gd name="T34" fmla="*/ 260 w 284"/>
                <a:gd name="T35" fmla="*/ 205 h 209"/>
                <a:gd name="T36" fmla="*/ 264 w 284"/>
                <a:gd name="T37" fmla="*/ 208 h 209"/>
                <a:gd name="T38" fmla="*/ 269 w 284"/>
                <a:gd name="T39" fmla="*/ 209 h 209"/>
                <a:gd name="T40" fmla="*/ 276 w 284"/>
                <a:gd name="T41" fmla="*/ 208 h 209"/>
                <a:gd name="T42" fmla="*/ 280 w 284"/>
                <a:gd name="T43" fmla="*/ 205 h 209"/>
                <a:gd name="T44" fmla="*/ 283 w 284"/>
                <a:gd name="T45" fmla="*/ 201 h 209"/>
                <a:gd name="T46" fmla="*/ 284 w 284"/>
                <a:gd name="T47" fmla="*/ 194 h 209"/>
                <a:gd name="T48" fmla="*/ 284 w 284"/>
                <a:gd name="T49" fmla="*/ 142 h 209"/>
                <a:gd name="T50" fmla="*/ 280 w 284"/>
                <a:gd name="T51" fmla="*/ 127 h 209"/>
                <a:gd name="T52" fmla="*/ 274 w 284"/>
                <a:gd name="T53" fmla="*/ 114 h 209"/>
                <a:gd name="T54" fmla="*/ 264 w 284"/>
                <a:gd name="T55" fmla="*/ 102 h 209"/>
                <a:gd name="T56" fmla="*/ 252 w 284"/>
                <a:gd name="T57" fmla="*/ 93 h 209"/>
                <a:gd name="T58" fmla="*/ 239 w 284"/>
                <a:gd name="T59" fmla="*/ 84 h 209"/>
                <a:gd name="T60" fmla="*/ 225 w 284"/>
                <a:gd name="T61" fmla="*/ 79 h 209"/>
                <a:gd name="T62" fmla="*/ 210 w 284"/>
                <a:gd name="T63" fmla="*/ 77 h 209"/>
                <a:gd name="T64" fmla="*/ 51 w 284"/>
                <a:gd name="T65" fmla="*/ 76 h 209"/>
                <a:gd name="T66" fmla="*/ 102 w 284"/>
                <a:gd name="T67" fmla="*/ 23 h 209"/>
                <a:gd name="T68" fmla="*/ 104 w 284"/>
                <a:gd name="T69" fmla="*/ 18 h 209"/>
                <a:gd name="T70" fmla="*/ 104 w 284"/>
                <a:gd name="T71" fmla="*/ 11 h 209"/>
                <a:gd name="T72" fmla="*/ 102 w 284"/>
                <a:gd name="T73" fmla="*/ 6 h 209"/>
                <a:gd name="T74" fmla="*/ 98 w 284"/>
                <a:gd name="T75" fmla="*/ 2 h 209"/>
                <a:gd name="T76" fmla="*/ 93 w 284"/>
                <a:gd name="T77" fmla="*/ 0 h 209"/>
                <a:gd name="T78" fmla="*/ 87 w 284"/>
                <a:gd name="T79" fmla="*/ 0 h 209"/>
                <a:gd name="T80" fmla="*/ 82 w 284"/>
                <a:gd name="T81" fmla="*/ 2 h 209"/>
                <a:gd name="T82" fmla="*/ 4 w 284"/>
                <a:gd name="T83" fmla="*/ 80 h 209"/>
                <a:gd name="T84" fmla="*/ 1 w 284"/>
                <a:gd name="T85" fmla="*/ 85 h 209"/>
                <a:gd name="T86" fmla="*/ 0 w 284"/>
                <a:gd name="T87" fmla="*/ 90 h 209"/>
                <a:gd name="T88" fmla="*/ 0 w 284"/>
                <a:gd name="T89" fmla="*/ 91 h 209"/>
                <a:gd name="T90" fmla="*/ 0 w 284"/>
                <a:gd name="T91" fmla="*/ 9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4" h="209">
                  <a:moveTo>
                    <a:pt x="1" y="97"/>
                  </a:moveTo>
                  <a:lnTo>
                    <a:pt x="2" y="99"/>
                  </a:lnTo>
                  <a:lnTo>
                    <a:pt x="4" y="101"/>
                  </a:lnTo>
                  <a:lnTo>
                    <a:pt x="4" y="101"/>
                  </a:lnTo>
                  <a:lnTo>
                    <a:pt x="79" y="175"/>
                  </a:lnTo>
                  <a:lnTo>
                    <a:pt x="81" y="177"/>
                  </a:lnTo>
                  <a:lnTo>
                    <a:pt x="84" y="178"/>
                  </a:lnTo>
                  <a:lnTo>
                    <a:pt x="86" y="179"/>
                  </a:lnTo>
                  <a:lnTo>
                    <a:pt x="89" y="179"/>
                  </a:lnTo>
                  <a:lnTo>
                    <a:pt x="93" y="179"/>
                  </a:lnTo>
                  <a:lnTo>
                    <a:pt x="95" y="178"/>
                  </a:lnTo>
                  <a:lnTo>
                    <a:pt x="98" y="177"/>
                  </a:lnTo>
                  <a:lnTo>
                    <a:pt x="100" y="175"/>
                  </a:lnTo>
                  <a:lnTo>
                    <a:pt x="102" y="173"/>
                  </a:lnTo>
                  <a:lnTo>
                    <a:pt x="103" y="170"/>
                  </a:lnTo>
                  <a:lnTo>
                    <a:pt x="104" y="168"/>
                  </a:lnTo>
                  <a:lnTo>
                    <a:pt x="104" y="164"/>
                  </a:lnTo>
                  <a:lnTo>
                    <a:pt x="104" y="161"/>
                  </a:lnTo>
                  <a:lnTo>
                    <a:pt x="103" y="159"/>
                  </a:lnTo>
                  <a:lnTo>
                    <a:pt x="102" y="156"/>
                  </a:lnTo>
                  <a:lnTo>
                    <a:pt x="100" y="154"/>
                  </a:lnTo>
                  <a:lnTo>
                    <a:pt x="51" y="106"/>
                  </a:lnTo>
                  <a:lnTo>
                    <a:pt x="204" y="106"/>
                  </a:lnTo>
                  <a:lnTo>
                    <a:pt x="213" y="107"/>
                  </a:lnTo>
                  <a:lnTo>
                    <a:pt x="222" y="110"/>
                  </a:lnTo>
                  <a:lnTo>
                    <a:pt x="231" y="114"/>
                  </a:lnTo>
                  <a:lnTo>
                    <a:pt x="238" y="120"/>
                  </a:lnTo>
                  <a:lnTo>
                    <a:pt x="245" y="126"/>
                  </a:lnTo>
                  <a:lnTo>
                    <a:pt x="250" y="133"/>
                  </a:lnTo>
                  <a:lnTo>
                    <a:pt x="253" y="142"/>
                  </a:lnTo>
                  <a:lnTo>
                    <a:pt x="254" y="149"/>
                  </a:lnTo>
                  <a:lnTo>
                    <a:pt x="254" y="194"/>
                  </a:lnTo>
                  <a:lnTo>
                    <a:pt x="255" y="198"/>
                  </a:lnTo>
                  <a:lnTo>
                    <a:pt x="256" y="201"/>
                  </a:lnTo>
                  <a:lnTo>
                    <a:pt x="257" y="203"/>
                  </a:lnTo>
                  <a:lnTo>
                    <a:pt x="260" y="205"/>
                  </a:lnTo>
                  <a:lnTo>
                    <a:pt x="262" y="207"/>
                  </a:lnTo>
                  <a:lnTo>
                    <a:pt x="264" y="208"/>
                  </a:lnTo>
                  <a:lnTo>
                    <a:pt x="267" y="209"/>
                  </a:lnTo>
                  <a:lnTo>
                    <a:pt x="269" y="209"/>
                  </a:lnTo>
                  <a:lnTo>
                    <a:pt x="272" y="209"/>
                  </a:lnTo>
                  <a:lnTo>
                    <a:pt x="276" y="208"/>
                  </a:lnTo>
                  <a:lnTo>
                    <a:pt x="278" y="207"/>
                  </a:lnTo>
                  <a:lnTo>
                    <a:pt x="280" y="205"/>
                  </a:lnTo>
                  <a:lnTo>
                    <a:pt x="282" y="203"/>
                  </a:lnTo>
                  <a:lnTo>
                    <a:pt x="283" y="201"/>
                  </a:lnTo>
                  <a:lnTo>
                    <a:pt x="284" y="198"/>
                  </a:lnTo>
                  <a:lnTo>
                    <a:pt x="284" y="194"/>
                  </a:lnTo>
                  <a:lnTo>
                    <a:pt x="284" y="149"/>
                  </a:lnTo>
                  <a:lnTo>
                    <a:pt x="284" y="142"/>
                  </a:lnTo>
                  <a:lnTo>
                    <a:pt x="283" y="135"/>
                  </a:lnTo>
                  <a:lnTo>
                    <a:pt x="280" y="127"/>
                  </a:lnTo>
                  <a:lnTo>
                    <a:pt x="278" y="121"/>
                  </a:lnTo>
                  <a:lnTo>
                    <a:pt x="274" y="114"/>
                  </a:lnTo>
                  <a:lnTo>
                    <a:pt x="269" y="108"/>
                  </a:lnTo>
                  <a:lnTo>
                    <a:pt x="264" y="102"/>
                  </a:lnTo>
                  <a:lnTo>
                    <a:pt x="259" y="97"/>
                  </a:lnTo>
                  <a:lnTo>
                    <a:pt x="252" y="93"/>
                  </a:lnTo>
                  <a:lnTo>
                    <a:pt x="246" y="88"/>
                  </a:lnTo>
                  <a:lnTo>
                    <a:pt x="239" y="84"/>
                  </a:lnTo>
                  <a:lnTo>
                    <a:pt x="232" y="81"/>
                  </a:lnTo>
                  <a:lnTo>
                    <a:pt x="225" y="79"/>
                  </a:lnTo>
                  <a:lnTo>
                    <a:pt x="218" y="78"/>
                  </a:lnTo>
                  <a:lnTo>
                    <a:pt x="210" y="77"/>
                  </a:lnTo>
                  <a:lnTo>
                    <a:pt x="204" y="76"/>
                  </a:lnTo>
                  <a:lnTo>
                    <a:pt x="51" y="76"/>
                  </a:lnTo>
                  <a:lnTo>
                    <a:pt x="101" y="25"/>
                  </a:lnTo>
                  <a:lnTo>
                    <a:pt x="102" y="23"/>
                  </a:lnTo>
                  <a:lnTo>
                    <a:pt x="104" y="20"/>
                  </a:lnTo>
                  <a:lnTo>
                    <a:pt x="104" y="18"/>
                  </a:lnTo>
                  <a:lnTo>
                    <a:pt x="106" y="15"/>
                  </a:lnTo>
                  <a:lnTo>
                    <a:pt x="104" y="11"/>
                  </a:lnTo>
                  <a:lnTo>
                    <a:pt x="104" y="9"/>
                  </a:lnTo>
                  <a:lnTo>
                    <a:pt x="102" y="6"/>
                  </a:lnTo>
                  <a:lnTo>
                    <a:pt x="101" y="4"/>
                  </a:lnTo>
                  <a:lnTo>
                    <a:pt x="98" y="2"/>
                  </a:lnTo>
                  <a:lnTo>
                    <a:pt x="96" y="1"/>
                  </a:lnTo>
                  <a:lnTo>
                    <a:pt x="93" y="0"/>
                  </a:lnTo>
                  <a:lnTo>
                    <a:pt x="91" y="0"/>
                  </a:lnTo>
                  <a:lnTo>
                    <a:pt x="87" y="0"/>
                  </a:lnTo>
                  <a:lnTo>
                    <a:pt x="84" y="1"/>
                  </a:lnTo>
                  <a:lnTo>
                    <a:pt x="82" y="2"/>
                  </a:lnTo>
                  <a:lnTo>
                    <a:pt x="80" y="4"/>
                  </a:lnTo>
                  <a:lnTo>
                    <a:pt x="4" y="80"/>
                  </a:lnTo>
                  <a:lnTo>
                    <a:pt x="2" y="83"/>
                  </a:lnTo>
                  <a:lnTo>
                    <a:pt x="1" y="85"/>
                  </a:lnTo>
                  <a:lnTo>
                    <a:pt x="0" y="87"/>
                  </a:lnTo>
                  <a:lnTo>
                    <a:pt x="0" y="90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72"/>
            <p:cNvSpPr>
              <a:spLocks/>
            </p:cNvSpPr>
            <p:nvPr/>
          </p:nvSpPr>
          <p:spPr bwMode="auto">
            <a:xfrm>
              <a:off x="6446347" y="1871149"/>
              <a:ext cx="67985" cy="44131"/>
            </a:xfrm>
            <a:custGeom>
              <a:avLst/>
              <a:gdLst>
                <a:gd name="T0" fmla="*/ 283 w 285"/>
                <a:gd name="T1" fmla="*/ 83 h 182"/>
                <a:gd name="T2" fmla="*/ 206 w 285"/>
                <a:gd name="T3" fmla="*/ 6 h 182"/>
                <a:gd name="T4" fmla="*/ 200 w 285"/>
                <a:gd name="T5" fmla="*/ 3 h 182"/>
                <a:gd name="T6" fmla="*/ 195 w 285"/>
                <a:gd name="T7" fmla="*/ 2 h 182"/>
                <a:gd name="T8" fmla="*/ 190 w 285"/>
                <a:gd name="T9" fmla="*/ 3 h 182"/>
                <a:gd name="T10" fmla="*/ 184 w 285"/>
                <a:gd name="T11" fmla="*/ 6 h 182"/>
                <a:gd name="T12" fmla="*/ 181 w 285"/>
                <a:gd name="T13" fmla="*/ 12 h 182"/>
                <a:gd name="T14" fmla="*/ 180 w 285"/>
                <a:gd name="T15" fmla="*/ 17 h 182"/>
                <a:gd name="T16" fmla="*/ 181 w 285"/>
                <a:gd name="T17" fmla="*/ 22 h 182"/>
                <a:gd name="T18" fmla="*/ 184 w 285"/>
                <a:gd name="T19" fmla="*/ 28 h 182"/>
                <a:gd name="T20" fmla="*/ 81 w 285"/>
                <a:gd name="T21" fmla="*/ 77 h 182"/>
                <a:gd name="T22" fmla="*/ 64 w 285"/>
                <a:gd name="T23" fmla="*/ 75 h 182"/>
                <a:gd name="T24" fmla="*/ 47 w 285"/>
                <a:gd name="T25" fmla="*/ 70 h 182"/>
                <a:gd name="T26" fmla="*/ 35 w 285"/>
                <a:gd name="T27" fmla="*/ 60 h 182"/>
                <a:gd name="T28" fmla="*/ 31 w 285"/>
                <a:gd name="T29" fmla="*/ 53 h 182"/>
                <a:gd name="T30" fmla="*/ 30 w 285"/>
                <a:gd name="T31" fmla="*/ 45 h 182"/>
                <a:gd name="T32" fmla="*/ 29 w 285"/>
                <a:gd name="T33" fmla="*/ 13 h 182"/>
                <a:gd name="T34" fmla="*/ 27 w 285"/>
                <a:gd name="T35" fmla="*/ 7 h 182"/>
                <a:gd name="T36" fmla="*/ 23 w 285"/>
                <a:gd name="T37" fmla="*/ 3 h 182"/>
                <a:gd name="T38" fmla="*/ 17 w 285"/>
                <a:gd name="T39" fmla="*/ 1 h 182"/>
                <a:gd name="T40" fmla="*/ 12 w 285"/>
                <a:gd name="T41" fmla="*/ 1 h 182"/>
                <a:gd name="T42" fmla="*/ 7 w 285"/>
                <a:gd name="T43" fmla="*/ 3 h 182"/>
                <a:gd name="T44" fmla="*/ 2 w 285"/>
                <a:gd name="T45" fmla="*/ 7 h 182"/>
                <a:gd name="T46" fmla="*/ 0 w 285"/>
                <a:gd name="T47" fmla="*/ 13 h 182"/>
                <a:gd name="T48" fmla="*/ 0 w 285"/>
                <a:gd name="T49" fmla="*/ 45 h 182"/>
                <a:gd name="T50" fmla="*/ 1 w 285"/>
                <a:gd name="T51" fmla="*/ 60 h 182"/>
                <a:gd name="T52" fmla="*/ 7 w 285"/>
                <a:gd name="T53" fmla="*/ 73 h 182"/>
                <a:gd name="T54" fmla="*/ 15 w 285"/>
                <a:gd name="T55" fmla="*/ 83 h 182"/>
                <a:gd name="T56" fmla="*/ 26 w 285"/>
                <a:gd name="T57" fmla="*/ 92 h 182"/>
                <a:gd name="T58" fmla="*/ 38 w 285"/>
                <a:gd name="T59" fmla="*/ 98 h 182"/>
                <a:gd name="T60" fmla="*/ 52 w 285"/>
                <a:gd name="T61" fmla="*/ 103 h 182"/>
                <a:gd name="T62" fmla="*/ 81 w 285"/>
                <a:gd name="T63" fmla="*/ 107 h 182"/>
                <a:gd name="T64" fmla="*/ 184 w 285"/>
                <a:gd name="T65" fmla="*/ 156 h 182"/>
                <a:gd name="T66" fmla="*/ 181 w 285"/>
                <a:gd name="T67" fmla="*/ 162 h 182"/>
                <a:gd name="T68" fmla="*/ 180 w 285"/>
                <a:gd name="T69" fmla="*/ 167 h 182"/>
                <a:gd name="T70" fmla="*/ 181 w 285"/>
                <a:gd name="T71" fmla="*/ 172 h 182"/>
                <a:gd name="T72" fmla="*/ 184 w 285"/>
                <a:gd name="T73" fmla="*/ 178 h 182"/>
                <a:gd name="T74" fmla="*/ 190 w 285"/>
                <a:gd name="T75" fmla="*/ 181 h 182"/>
                <a:gd name="T76" fmla="*/ 195 w 285"/>
                <a:gd name="T77" fmla="*/ 182 h 182"/>
                <a:gd name="T78" fmla="*/ 200 w 285"/>
                <a:gd name="T79" fmla="*/ 181 h 182"/>
                <a:gd name="T80" fmla="*/ 206 w 285"/>
                <a:gd name="T81" fmla="*/ 178 h 182"/>
                <a:gd name="T82" fmla="*/ 283 w 285"/>
                <a:gd name="T83" fmla="*/ 101 h 182"/>
                <a:gd name="T84" fmla="*/ 285 w 285"/>
                <a:gd name="T85" fmla="*/ 94 h 182"/>
                <a:gd name="T86" fmla="*/ 285 w 285"/>
                <a:gd name="T87" fmla="*/ 89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85" h="182">
                  <a:moveTo>
                    <a:pt x="284" y="86"/>
                  </a:moveTo>
                  <a:lnTo>
                    <a:pt x="283" y="83"/>
                  </a:lnTo>
                  <a:lnTo>
                    <a:pt x="281" y="81"/>
                  </a:lnTo>
                  <a:lnTo>
                    <a:pt x="206" y="6"/>
                  </a:lnTo>
                  <a:lnTo>
                    <a:pt x="204" y="4"/>
                  </a:lnTo>
                  <a:lnTo>
                    <a:pt x="200" y="3"/>
                  </a:lnTo>
                  <a:lnTo>
                    <a:pt x="198" y="2"/>
                  </a:lnTo>
                  <a:lnTo>
                    <a:pt x="195" y="2"/>
                  </a:lnTo>
                  <a:lnTo>
                    <a:pt x="192" y="2"/>
                  </a:lnTo>
                  <a:lnTo>
                    <a:pt x="190" y="3"/>
                  </a:lnTo>
                  <a:lnTo>
                    <a:pt x="186" y="4"/>
                  </a:lnTo>
                  <a:lnTo>
                    <a:pt x="184" y="6"/>
                  </a:lnTo>
                  <a:lnTo>
                    <a:pt x="182" y="9"/>
                  </a:lnTo>
                  <a:lnTo>
                    <a:pt x="181" y="12"/>
                  </a:lnTo>
                  <a:lnTo>
                    <a:pt x="180" y="14"/>
                  </a:lnTo>
                  <a:lnTo>
                    <a:pt x="180" y="17"/>
                  </a:lnTo>
                  <a:lnTo>
                    <a:pt x="180" y="19"/>
                  </a:lnTo>
                  <a:lnTo>
                    <a:pt x="181" y="22"/>
                  </a:lnTo>
                  <a:lnTo>
                    <a:pt x="182" y="25"/>
                  </a:lnTo>
                  <a:lnTo>
                    <a:pt x="184" y="28"/>
                  </a:lnTo>
                  <a:lnTo>
                    <a:pt x="234" y="77"/>
                  </a:lnTo>
                  <a:lnTo>
                    <a:pt x="81" y="77"/>
                  </a:lnTo>
                  <a:lnTo>
                    <a:pt x="73" y="76"/>
                  </a:lnTo>
                  <a:lnTo>
                    <a:pt x="64" y="75"/>
                  </a:lnTo>
                  <a:lnTo>
                    <a:pt x="56" y="73"/>
                  </a:lnTo>
                  <a:lnTo>
                    <a:pt x="47" y="70"/>
                  </a:lnTo>
                  <a:lnTo>
                    <a:pt x="41" y="65"/>
                  </a:lnTo>
                  <a:lnTo>
                    <a:pt x="35" y="60"/>
                  </a:lnTo>
                  <a:lnTo>
                    <a:pt x="32" y="57"/>
                  </a:lnTo>
                  <a:lnTo>
                    <a:pt x="31" y="53"/>
                  </a:lnTo>
                  <a:lnTo>
                    <a:pt x="30" y="49"/>
                  </a:lnTo>
                  <a:lnTo>
                    <a:pt x="30" y="45"/>
                  </a:lnTo>
                  <a:lnTo>
                    <a:pt x="30" y="15"/>
                  </a:lnTo>
                  <a:lnTo>
                    <a:pt x="29" y="13"/>
                  </a:lnTo>
                  <a:lnTo>
                    <a:pt x="28" y="10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1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2" y="1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45"/>
                  </a:lnTo>
                  <a:lnTo>
                    <a:pt x="0" y="52"/>
                  </a:lnTo>
                  <a:lnTo>
                    <a:pt x="1" y="60"/>
                  </a:lnTo>
                  <a:lnTo>
                    <a:pt x="3" y="66"/>
                  </a:lnTo>
                  <a:lnTo>
                    <a:pt x="7" y="73"/>
                  </a:lnTo>
                  <a:lnTo>
                    <a:pt x="11" y="78"/>
                  </a:lnTo>
                  <a:lnTo>
                    <a:pt x="15" y="83"/>
                  </a:lnTo>
                  <a:lnTo>
                    <a:pt x="21" y="88"/>
                  </a:lnTo>
                  <a:lnTo>
                    <a:pt x="26" y="92"/>
                  </a:lnTo>
                  <a:lnTo>
                    <a:pt x="31" y="95"/>
                  </a:lnTo>
                  <a:lnTo>
                    <a:pt x="38" y="98"/>
                  </a:lnTo>
                  <a:lnTo>
                    <a:pt x="44" y="101"/>
                  </a:lnTo>
                  <a:lnTo>
                    <a:pt x="52" y="103"/>
                  </a:lnTo>
                  <a:lnTo>
                    <a:pt x="66" y="106"/>
                  </a:lnTo>
                  <a:lnTo>
                    <a:pt x="81" y="107"/>
                  </a:lnTo>
                  <a:lnTo>
                    <a:pt x="234" y="107"/>
                  </a:lnTo>
                  <a:lnTo>
                    <a:pt x="184" y="156"/>
                  </a:lnTo>
                  <a:lnTo>
                    <a:pt x="182" y="158"/>
                  </a:lnTo>
                  <a:lnTo>
                    <a:pt x="181" y="162"/>
                  </a:lnTo>
                  <a:lnTo>
                    <a:pt x="180" y="164"/>
                  </a:lnTo>
                  <a:lnTo>
                    <a:pt x="180" y="167"/>
                  </a:lnTo>
                  <a:lnTo>
                    <a:pt x="180" y="170"/>
                  </a:lnTo>
                  <a:lnTo>
                    <a:pt x="181" y="172"/>
                  </a:lnTo>
                  <a:lnTo>
                    <a:pt x="182" y="175"/>
                  </a:lnTo>
                  <a:lnTo>
                    <a:pt x="184" y="178"/>
                  </a:lnTo>
                  <a:lnTo>
                    <a:pt x="186" y="180"/>
                  </a:lnTo>
                  <a:lnTo>
                    <a:pt x="190" y="181"/>
                  </a:lnTo>
                  <a:lnTo>
                    <a:pt x="192" y="182"/>
                  </a:lnTo>
                  <a:lnTo>
                    <a:pt x="195" y="182"/>
                  </a:lnTo>
                  <a:lnTo>
                    <a:pt x="198" y="182"/>
                  </a:lnTo>
                  <a:lnTo>
                    <a:pt x="200" y="181"/>
                  </a:lnTo>
                  <a:lnTo>
                    <a:pt x="204" y="180"/>
                  </a:lnTo>
                  <a:lnTo>
                    <a:pt x="206" y="178"/>
                  </a:lnTo>
                  <a:lnTo>
                    <a:pt x="281" y="103"/>
                  </a:lnTo>
                  <a:lnTo>
                    <a:pt x="283" y="101"/>
                  </a:lnTo>
                  <a:lnTo>
                    <a:pt x="284" y="97"/>
                  </a:lnTo>
                  <a:lnTo>
                    <a:pt x="285" y="94"/>
                  </a:lnTo>
                  <a:lnTo>
                    <a:pt x="285" y="91"/>
                  </a:lnTo>
                  <a:lnTo>
                    <a:pt x="285" y="89"/>
                  </a:lnTo>
                  <a:lnTo>
                    <a:pt x="284" y="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9" name="Freeform 313"/>
          <p:cNvSpPr>
            <a:spLocks noEditPoints="1"/>
          </p:cNvSpPr>
          <p:nvPr/>
        </p:nvSpPr>
        <p:spPr bwMode="auto">
          <a:xfrm>
            <a:off x="1139916" y="1443927"/>
            <a:ext cx="259773" cy="238125"/>
          </a:xfrm>
          <a:custGeom>
            <a:avLst/>
            <a:gdLst>
              <a:gd name="T0" fmla="*/ 140 w 902"/>
              <a:gd name="T1" fmla="*/ 617 h 827"/>
              <a:gd name="T2" fmla="*/ 35 w 902"/>
              <a:gd name="T3" fmla="*/ 68 h 827"/>
              <a:gd name="T4" fmla="*/ 361 w 902"/>
              <a:gd name="T5" fmla="*/ 165 h 827"/>
              <a:gd name="T6" fmla="*/ 541 w 902"/>
              <a:gd name="T7" fmla="*/ 161 h 827"/>
              <a:gd name="T8" fmla="*/ 569 w 902"/>
              <a:gd name="T9" fmla="*/ 794 h 827"/>
              <a:gd name="T10" fmla="*/ 542 w 902"/>
              <a:gd name="T11" fmla="*/ 761 h 827"/>
              <a:gd name="T12" fmla="*/ 555 w 902"/>
              <a:gd name="T13" fmla="*/ 720 h 827"/>
              <a:gd name="T14" fmla="*/ 595 w 902"/>
              <a:gd name="T15" fmla="*/ 708 h 827"/>
              <a:gd name="T16" fmla="*/ 628 w 902"/>
              <a:gd name="T17" fmla="*/ 735 h 827"/>
              <a:gd name="T18" fmla="*/ 623 w 902"/>
              <a:gd name="T19" fmla="*/ 777 h 827"/>
              <a:gd name="T20" fmla="*/ 587 w 902"/>
              <a:gd name="T21" fmla="*/ 797 h 827"/>
              <a:gd name="T22" fmla="*/ 213 w 902"/>
              <a:gd name="T23" fmla="*/ 784 h 827"/>
              <a:gd name="T24" fmla="*/ 172 w 902"/>
              <a:gd name="T25" fmla="*/ 796 h 827"/>
              <a:gd name="T26" fmla="*/ 139 w 902"/>
              <a:gd name="T27" fmla="*/ 769 h 827"/>
              <a:gd name="T28" fmla="*/ 143 w 902"/>
              <a:gd name="T29" fmla="*/ 726 h 827"/>
              <a:gd name="T30" fmla="*/ 180 w 902"/>
              <a:gd name="T31" fmla="*/ 707 h 827"/>
              <a:gd name="T32" fmla="*/ 218 w 902"/>
              <a:gd name="T33" fmla="*/ 726 h 827"/>
              <a:gd name="T34" fmla="*/ 754 w 902"/>
              <a:gd name="T35" fmla="*/ 45 h 827"/>
              <a:gd name="T36" fmla="*/ 693 w 902"/>
              <a:gd name="T37" fmla="*/ 249 h 827"/>
              <a:gd name="T38" fmla="*/ 565 w 902"/>
              <a:gd name="T39" fmla="*/ 102 h 827"/>
              <a:gd name="T40" fmla="*/ 525 w 902"/>
              <a:gd name="T41" fmla="*/ 135 h 827"/>
              <a:gd name="T42" fmla="*/ 335 w 902"/>
              <a:gd name="T43" fmla="*/ 140 h 827"/>
              <a:gd name="T44" fmla="*/ 331 w 902"/>
              <a:gd name="T45" fmla="*/ 255 h 827"/>
              <a:gd name="T46" fmla="*/ 118 w 902"/>
              <a:gd name="T47" fmla="*/ 2 h 827"/>
              <a:gd name="T48" fmla="*/ 103 w 902"/>
              <a:gd name="T49" fmla="*/ 1 h 827"/>
              <a:gd name="T50" fmla="*/ 1 w 902"/>
              <a:gd name="T51" fmla="*/ 55 h 827"/>
              <a:gd name="T52" fmla="*/ 83 w 902"/>
              <a:gd name="T53" fmla="*/ 255 h 827"/>
              <a:gd name="T54" fmla="*/ 2 w 902"/>
              <a:gd name="T55" fmla="*/ 262 h 827"/>
              <a:gd name="T56" fmla="*/ 115 w 902"/>
              <a:gd name="T57" fmla="*/ 636 h 827"/>
              <a:gd name="T58" fmla="*/ 596 w 902"/>
              <a:gd name="T59" fmla="*/ 647 h 827"/>
              <a:gd name="T60" fmla="*/ 158 w 902"/>
              <a:gd name="T61" fmla="*/ 680 h 827"/>
              <a:gd name="T62" fmla="*/ 128 w 902"/>
              <a:gd name="T63" fmla="*/ 698 h 827"/>
              <a:gd name="T64" fmla="*/ 109 w 902"/>
              <a:gd name="T65" fmla="*/ 729 h 827"/>
              <a:gd name="T66" fmla="*/ 106 w 902"/>
              <a:gd name="T67" fmla="*/ 767 h 827"/>
              <a:gd name="T68" fmla="*/ 123 w 902"/>
              <a:gd name="T69" fmla="*/ 799 h 827"/>
              <a:gd name="T70" fmla="*/ 151 w 902"/>
              <a:gd name="T71" fmla="*/ 822 h 827"/>
              <a:gd name="T72" fmla="*/ 188 w 902"/>
              <a:gd name="T73" fmla="*/ 827 h 827"/>
              <a:gd name="T74" fmla="*/ 222 w 902"/>
              <a:gd name="T75" fmla="*/ 814 h 827"/>
              <a:gd name="T76" fmla="*/ 247 w 902"/>
              <a:gd name="T77" fmla="*/ 787 h 827"/>
              <a:gd name="T78" fmla="*/ 255 w 902"/>
              <a:gd name="T79" fmla="*/ 752 h 827"/>
              <a:gd name="T80" fmla="*/ 527 w 902"/>
              <a:gd name="T81" fmla="*/ 707 h 827"/>
              <a:gd name="T82" fmla="*/ 512 w 902"/>
              <a:gd name="T83" fmla="*/ 759 h 827"/>
              <a:gd name="T84" fmla="*/ 524 w 902"/>
              <a:gd name="T85" fmla="*/ 794 h 827"/>
              <a:gd name="T86" fmla="*/ 550 w 902"/>
              <a:gd name="T87" fmla="*/ 818 h 827"/>
              <a:gd name="T88" fmla="*/ 587 w 902"/>
              <a:gd name="T89" fmla="*/ 827 h 827"/>
              <a:gd name="T90" fmla="*/ 622 w 902"/>
              <a:gd name="T91" fmla="*/ 818 h 827"/>
              <a:gd name="T92" fmla="*/ 649 w 902"/>
              <a:gd name="T93" fmla="*/ 794 h 827"/>
              <a:gd name="T94" fmla="*/ 661 w 902"/>
              <a:gd name="T95" fmla="*/ 759 h 827"/>
              <a:gd name="T96" fmla="*/ 650 w 902"/>
              <a:gd name="T97" fmla="*/ 711 h 827"/>
              <a:gd name="T98" fmla="*/ 630 w 902"/>
              <a:gd name="T99" fmla="*/ 638 h 827"/>
              <a:gd name="T100" fmla="*/ 766 w 902"/>
              <a:gd name="T101" fmla="*/ 75 h 827"/>
              <a:gd name="T102" fmla="*/ 898 w 902"/>
              <a:gd name="T103" fmla="*/ 71 h 827"/>
              <a:gd name="T104" fmla="*/ 902 w 902"/>
              <a:gd name="T105" fmla="*/ 57 h 827"/>
              <a:gd name="T106" fmla="*/ 892 w 902"/>
              <a:gd name="T107" fmla="*/ 46 h 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02" h="827">
                <a:moveTo>
                  <a:pt x="140" y="617"/>
                </a:moveTo>
                <a:lnTo>
                  <a:pt x="36" y="285"/>
                </a:lnTo>
                <a:lnTo>
                  <a:pt x="684" y="285"/>
                </a:lnTo>
                <a:lnTo>
                  <a:pt x="604" y="617"/>
                </a:lnTo>
                <a:lnTo>
                  <a:pt x="140" y="617"/>
                </a:lnTo>
                <a:close/>
                <a:moveTo>
                  <a:pt x="35" y="68"/>
                </a:moveTo>
                <a:lnTo>
                  <a:pt x="102" y="36"/>
                </a:lnTo>
                <a:lnTo>
                  <a:pt x="202" y="255"/>
                </a:lnTo>
                <a:lnTo>
                  <a:pt x="115" y="255"/>
                </a:lnTo>
                <a:lnTo>
                  <a:pt x="35" y="68"/>
                </a:lnTo>
                <a:close/>
                <a:moveTo>
                  <a:pt x="361" y="165"/>
                </a:moveTo>
                <a:lnTo>
                  <a:pt x="493" y="165"/>
                </a:lnTo>
                <a:lnTo>
                  <a:pt x="400" y="255"/>
                </a:lnTo>
                <a:lnTo>
                  <a:pt x="361" y="255"/>
                </a:lnTo>
                <a:lnTo>
                  <a:pt x="361" y="165"/>
                </a:lnTo>
                <a:close/>
                <a:moveTo>
                  <a:pt x="563" y="140"/>
                </a:moveTo>
                <a:lnTo>
                  <a:pt x="660" y="255"/>
                </a:lnTo>
                <a:lnTo>
                  <a:pt x="443" y="255"/>
                </a:lnTo>
                <a:lnTo>
                  <a:pt x="541" y="161"/>
                </a:lnTo>
                <a:lnTo>
                  <a:pt x="541" y="161"/>
                </a:lnTo>
                <a:lnTo>
                  <a:pt x="541" y="161"/>
                </a:lnTo>
                <a:lnTo>
                  <a:pt x="563" y="140"/>
                </a:lnTo>
                <a:close/>
                <a:moveTo>
                  <a:pt x="587" y="797"/>
                </a:moveTo>
                <a:lnTo>
                  <a:pt x="577" y="796"/>
                </a:lnTo>
                <a:lnTo>
                  <a:pt x="569" y="794"/>
                </a:lnTo>
                <a:lnTo>
                  <a:pt x="561" y="790"/>
                </a:lnTo>
                <a:lnTo>
                  <a:pt x="555" y="784"/>
                </a:lnTo>
                <a:lnTo>
                  <a:pt x="549" y="777"/>
                </a:lnTo>
                <a:lnTo>
                  <a:pt x="545" y="769"/>
                </a:lnTo>
                <a:lnTo>
                  <a:pt x="542" y="761"/>
                </a:lnTo>
                <a:lnTo>
                  <a:pt x="542" y="752"/>
                </a:lnTo>
                <a:lnTo>
                  <a:pt x="542" y="742"/>
                </a:lnTo>
                <a:lnTo>
                  <a:pt x="545" y="735"/>
                </a:lnTo>
                <a:lnTo>
                  <a:pt x="549" y="726"/>
                </a:lnTo>
                <a:lnTo>
                  <a:pt x="555" y="720"/>
                </a:lnTo>
                <a:lnTo>
                  <a:pt x="561" y="714"/>
                </a:lnTo>
                <a:lnTo>
                  <a:pt x="569" y="710"/>
                </a:lnTo>
                <a:lnTo>
                  <a:pt x="577" y="708"/>
                </a:lnTo>
                <a:lnTo>
                  <a:pt x="587" y="707"/>
                </a:lnTo>
                <a:lnTo>
                  <a:pt x="595" y="708"/>
                </a:lnTo>
                <a:lnTo>
                  <a:pt x="604" y="710"/>
                </a:lnTo>
                <a:lnTo>
                  <a:pt x="611" y="714"/>
                </a:lnTo>
                <a:lnTo>
                  <a:pt x="618" y="720"/>
                </a:lnTo>
                <a:lnTo>
                  <a:pt x="623" y="726"/>
                </a:lnTo>
                <a:lnTo>
                  <a:pt x="628" y="735"/>
                </a:lnTo>
                <a:lnTo>
                  <a:pt x="631" y="742"/>
                </a:lnTo>
                <a:lnTo>
                  <a:pt x="632" y="752"/>
                </a:lnTo>
                <a:lnTo>
                  <a:pt x="631" y="761"/>
                </a:lnTo>
                <a:lnTo>
                  <a:pt x="628" y="769"/>
                </a:lnTo>
                <a:lnTo>
                  <a:pt x="623" y="777"/>
                </a:lnTo>
                <a:lnTo>
                  <a:pt x="618" y="784"/>
                </a:lnTo>
                <a:lnTo>
                  <a:pt x="611" y="790"/>
                </a:lnTo>
                <a:lnTo>
                  <a:pt x="604" y="794"/>
                </a:lnTo>
                <a:lnTo>
                  <a:pt x="595" y="796"/>
                </a:lnTo>
                <a:lnTo>
                  <a:pt x="587" y="797"/>
                </a:lnTo>
                <a:close/>
                <a:moveTo>
                  <a:pt x="225" y="752"/>
                </a:moveTo>
                <a:lnTo>
                  <a:pt x="224" y="761"/>
                </a:lnTo>
                <a:lnTo>
                  <a:pt x="222" y="769"/>
                </a:lnTo>
                <a:lnTo>
                  <a:pt x="218" y="777"/>
                </a:lnTo>
                <a:lnTo>
                  <a:pt x="213" y="784"/>
                </a:lnTo>
                <a:lnTo>
                  <a:pt x="206" y="790"/>
                </a:lnTo>
                <a:lnTo>
                  <a:pt x="198" y="794"/>
                </a:lnTo>
                <a:lnTo>
                  <a:pt x="190" y="796"/>
                </a:lnTo>
                <a:lnTo>
                  <a:pt x="180" y="797"/>
                </a:lnTo>
                <a:lnTo>
                  <a:pt x="172" y="796"/>
                </a:lnTo>
                <a:lnTo>
                  <a:pt x="163" y="794"/>
                </a:lnTo>
                <a:lnTo>
                  <a:pt x="156" y="790"/>
                </a:lnTo>
                <a:lnTo>
                  <a:pt x="148" y="784"/>
                </a:lnTo>
                <a:lnTo>
                  <a:pt x="143" y="777"/>
                </a:lnTo>
                <a:lnTo>
                  <a:pt x="139" y="769"/>
                </a:lnTo>
                <a:lnTo>
                  <a:pt x="136" y="761"/>
                </a:lnTo>
                <a:lnTo>
                  <a:pt x="135" y="752"/>
                </a:lnTo>
                <a:lnTo>
                  <a:pt x="136" y="742"/>
                </a:lnTo>
                <a:lnTo>
                  <a:pt x="139" y="735"/>
                </a:lnTo>
                <a:lnTo>
                  <a:pt x="143" y="726"/>
                </a:lnTo>
                <a:lnTo>
                  <a:pt x="148" y="720"/>
                </a:lnTo>
                <a:lnTo>
                  <a:pt x="156" y="714"/>
                </a:lnTo>
                <a:lnTo>
                  <a:pt x="163" y="710"/>
                </a:lnTo>
                <a:lnTo>
                  <a:pt x="172" y="708"/>
                </a:lnTo>
                <a:lnTo>
                  <a:pt x="180" y="707"/>
                </a:lnTo>
                <a:lnTo>
                  <a:pt x="190" y="708"/>
                </a:lnTo>
                <a:lnTo>
                  <a:pt x="198" y="710"/>
                </a:lnTo>
                <a:lnTo>
                  <a:pt x="206" y="714"/>
                </a:lnTo>
                <a:lnTo>
                  <a:pt x="213" y="720"/>
                </a:lnTo>
                <a:lnTo>
                  <a:pt x="218" y="726"/>
                </a:lnTo>
                <a:lnTo>
                  <a:pt x="222" y="735"/>
                </a:lnTo>
                <a:lnTo>
                  <a:pt x="224" y="742"/>
                </a:lnTo>
                <a:lnTo>
                  <a:pt x="225" y="752"/>
                </a:lnTo>
                <a:close/>
                <a:moveTo>
                  <a:pt x="887" y="45"/>
                </a:moveTo>
                <a:lnTo>
                  <a:pt x="754" y="45"/>
                </a:lnTo>
                <a:lnTo>
                  <a:pt x="750" y="46"/>
                </a:lnTo>
                <a:lnTo>
                  <a:pt x="745" y="49"/>
                </a:lnTo>
                <a:lnTo>
                  <a:pt x="741" y="52"/>
                </a:lnTo>
                <a:lnTo>
                  <a:pt x="740" y="57"/>
                </a:lnTo>
                <a:lnTo>
                  <a:pt x="693" y="249"/>
                </a:lnTo>
                <a:lnTo>
                  <a:pt x="576" y="107"/>
                </a:lnTo>
                <a:lnTo>
                  <a:pt x="574" y="105"/>
                </a:lnTo>
                <a:lnTo>
                  <a:pt x="572" y="104"/>
                </a:lnTo>
                <a:lnTo>
                  <a:pt x="569" y="103"/>
                </a:lnTo>
                <a:lnTo>
                  <a:pt x="565" y="102"/>
                </a:lnTo>
                <a:lnTo>
                  <a:pt x="562" y="102"/>
                </a:lnTo>
                <a:lnTo>
                  <a:pt x="560" y="103"/>
                </a:lnTo>
                <a:lnTo>
                  <a:pt x="557" y="104"/>
                </a:lnTo>
                <a:lnTo>
                  <a:pt x="555" y="106"/>
                </a:lnTo>
                <a:lnTo>
                  <a:pt x="525" y="135"/>
                </a:lnTo>
                <a:lnTo>
                  <a:pt x="346" y="135"/>
                </a:lnTo>
                <a:lnTo>
                  <a:pt x="342" y="135"/>
                </a:lnTo>
                <a:lnTo>
                  <a:pt x="340" y="136"/>
                </a:lnTo>
                <a:lnTo>
                  <a:pt x="337" y="139"/>
                </a:lnTo>
                <a:lnTo>
                  <a:pt x="335" y="140"/>
                </a:lnTo>
                <a:lnTo>
                  <a:pt x="334" y="142"/>
                </a:lnTo>
                <a:lnTo>
                  <a:pt x="332" y="145"/>
                </a:lnTo>
                <a:lnTo>
                  <a:pt x="332" y="147"/>
                </a:lnTo>
                <a:lnTo>
                  <a:pt x="331" y="150"/>
                </a:lnTo>
                <a:lnTo>
                  <a:pt x="331" y="255"/>
                </a:lnTo>
                <a:lnTo>
                  <a:pt x="235" y="255"/>
                </a:lnTo>
                <a:lnTo>
                  <a:pt x="124" y="9"/>
                </a:lnTo>
                <a:lnTo>
                  <a:pt x="123" y="7"/>
                </a:lnTo>
                <a:lnTo>
                  <a:pt x="120" y="5"/>
                </a:lnTo>
                <a:lnTo>
                  <a:pt x="118" y="2"/>
                </a:lnTo>
                <a:lnTo>
                  <a:pt x="115" y="1"/>
                </a:lnTo>
                <a:lnTo>
                  <a:pt x="112" y="0"/>
                </a:lnTo>
                <a:lnTo>
                  <a:pt x="110" y="0"/>
                </a:lnTo>
                <a:lnTo>
                  <a:pt x="106" y="0"/>
                </a:lnTo>
                <a:lnTo>
                  <a:pt x="103" y="1"/>
                </a:lnTo>
                <a:lnTo>
                  <a:pt x="9" y="46"/>
                </a:lnTo>
                <a:lnTo>
                  <a:pt x="6" y="49"/>
                </a:lnTo>
                <a:lnTo>
                  <a:pt x="4" y="51"/>
                </a:lnTo>
                <a:lnTo>
                  <a:pt x="2" y="53"/>
                </a:lnTo>
                <a:lnTo>
                  <a:pt x="1" y="55"/>
                </a:lnTo>
                <a:lnTo>
                  <a:pt x="0" y="58"/>
                </a:lnTo>
                <a:lnTo>
                  <a:pt x="0" y="60"/>
                </a:lnTo>
                <a:lnTo>
                  <a:pt x="0" y="64"/>
                </a:lnTo>
                <a:lnTo>
                  <a:pt x="1" y="67"/>
                </a:lnTo>
                <a:lnTo>
                  <a:pt x="83" y="255"/>
                </a:lnTo>
                <a:lnTo>
                  <a:pt x="15" y="255"/>
                </a:lnTo>
                <a:lnTo>
                  <a:pt x="12" y="257"/>
                </a:lnTo>
                <a:lnTo>
                  <a:pt x="8" y="258"/>
                </a:lnTo>
                <a:lnTo>
                  <a:pt x="6" y="260"/>
                </a:lnTo>
                <a:lnTo>
                  <a:pt x="2" y="262"/>
                </a:lnTo>
                <a:lnTo>
                  <a:pt x="1" y="265"/>
                </a:lnTo>
                <a:lnTo>
                  <a:pt x="0" y="268"/>
                </a:lnTo>
                <a:lnTo>
                  <a:pt x="0" y="272"/>
                </a:lnTo>
                <a:lnTo>
                  <a:pt x="1" y="276"/>
                </a:lnTo>
                <a:lnTo>
                  <a:pt x="115" y="636"/>
                </a:lnTo>
                <a:lnTo>
                  <a:pt x="117" y="640"/>
                </a:lnTo>
                <a:lnTo>
                  <a:pt x="120" y="644"/>
                </a:lnTo>
                <a:lnTo>
                  <a:pt x="124" y="646"/>
                </a:lnTo>
                <a:lnTo>
                  <a:pt x="129" y="647"/>
                </a:lnTo>
                <a:lnTo>
                  <a:pt x="596" y="647"/>
                </a:lnTo>
                <a:lnTo>
                  <a:pt x="590" y="677"/>
                </a:lnTo>
                <a:lnTo>
                  <a:pt x="180" y="677"/>
                </a:lnTo>
                <a:lnTo>
                  <a:pt x="173" y="677"/>
                </a:lnTo>
                <a:lnTo>
                  <a:pt x="165" y="678"/>
                </a:lnTo>
                <a:lnTo>
                  <a:pt x="158" y="680"/>
                </a:lnTo>
                <a:lnTo>
                  <a:pt x="151" y="682"/>
                </a:lnTo>
                <a:lnTo>
                  <a:pt x="145" y="685"/>
                </a:lnTo>
                <a:lnTo>
                  <a:pt x="139" y="690"/>
                </a:lnTo>
                <a:lnTo>
                  <a:pt x="132" y="694"/>
                </a:lnTo>
                <a:lnTo>
                  <a:pt x="128" y="698"/>
                </a:lnTo>
                <a:lnTo>
                  <a:pt x="123" y="704"/>
                </a:lnTo>
                <a:lnTo>
                  <a:pt x="118" y="710"/>
                </a:lnTo>
                <a:lnTo>
                  <a:pt x="114" y="717"/>
                </a:lnTo>
                <a:lnTo>
                  <a:pt x="111" y="723"/>
                </a:lnTo>
                <a:lnTo>
                  <a:pt x="109" y="729"/>
                </a:lnTo>
                <a:lnTo>
                  <a:pt x="106" y="737"/>
                </a:lnTo>
                <a:lnTo>
                  <a:pt x="105" y="744"/>
                </a:lnTo>
                <a:lnTo>
                  <a:pt x="105" y="752"/>
                </a:lnTo>
                <a:lnTo>
                  <a:pt x="105" y="759"/>
                </a:lnTo>
                <a:lnTo>
                  <a:pt x="106" y="767"/>
                </a:lnTo>
                <a:lnTo>
                  <a:pt x="109" y="774"/>
                </a:lnTo>
                <a:lnTo>
                  <a:pt x="111" y="781"/>
                </a:lnTo>
                <a:lnTo>
                  <a:pt x="114" y="787"/>
                </a:lnTo>
                <a:lnTo>
                  <a:pt x="118" y="794"/>
                </a:lnTo>
                <a:lnTo>
                  <a:pt x="123" y="799"/>
                </a:lnTo>
                <a:lnTo>
                  <a:pt x="128" y="805"/>
                </a:lnTo>
                <a:lnTo>
                  <a:pt x="132" y="810"/>
                </a:lnTo>
                <a:lnTo>
                  <a:pt x="139" y="814"/>
                </a:lnTo>
                <a:lnTo>
                  <a:pt x="145" y="818"/>
                </a:lnTo>
                <a:lnTo>
                  <a:pt x="151" y="822"/>
                </a:lnTo>
                <a:lnTo>
                  <a:pt x="158" y="824"/>
                </a:lnTo>
                <a:lnTo>
                  <a:pt x="165" y="826"/>
                </a:lnTo>
                <a:lnTo>
                  <a:pt x="173" y="827"/>
                </a:lnTo>
                <a:lnTo>
                  <a:pt x="180" y="827"/>
                </a:lnTo>
                <a:lnTo>
                  <a:pt x="188" y="827"/>
                </a:lnTo>
                <a:lnTo>
                  <a:pt x="195" y="826"/>
                </a:lnTo>
                <a:lnTo>
                  <a:pt x="203" y="824"/>
                </a:lnTo>
                <a:lnTo>
                  <a:pt x="209" y="822"/>
                </a:lnTo>
                <a:lnTo>
                  <a:pt x="216" y="818"/>
                </a:lnTo>
                <a:lnTo>
                  <a:pt x="222" y="814"/>
                </a:lnTo>
                <a:lnTo>
                  <a:pt x="229" y="810"/>
                </a:lnTo>
                <a:lnTo>
                  <a:pt x="234" y="805"/>
                </a:lnTo>
                <a:lnTo>
                  <a:pt x="238" y="799"/>
                </a:lnTo>
                <a:lnTo>
                  <a:pt x="243" y="794"/>
                </a:lnTo>
                <a:lnTo>
                  <a:pt x="247" y="787"/>
                </a:lnTo>
                <a:lnTo>
                  <a:pt x="250" y="781"/>
                </a:lnTo>
                <a:lnTo>
                  <a:pt x="252" y="774"/>
                </a:lnTo>
                <a:lnTo>
                  <a:pt x="254" y="767"/>
                </a:lnTo>
                <a:lnTo>
                  <a:pt x="255" y="759"/>
                </a:lnTo>
                <a:lnTo>
                  <a:pt x="255" y="752"/>
                </a:lnTo>
                <a:lnTo>
                  <a:pt x="254" y="739"/>
                </a:lnTo>
                <a:lnTo>
                  <a:pt x="251" y="727"/>
                </a:lnTo>
                <a:lnTo>
                  <a:pt x="247" y="717"/>
                </a:lnTo>
                <a:lnTo>
                  <a:pt x="240" y="707"/>
                </a:lnTo>
                <a:lnTo>
                  <a:pt x="527" y="707"/>
                </a:lnTo>
                <a:lnTo>
                  <a:pt x="520" y="717"/>
                </a:lnTo>
                <a:lnTo>
                  <a:pt x="515" y="727"/>
                </a:lnTo>
                <a:lnTo>
                  <a:pt x="512" y="739"/>
                </a:lnTo>
                <a:lnTo>
                  <a:pt x="511" y="752"/>
                </a:lnTo>
                <a:lnTo>
                  <a:pt x="512" y="759"/>
                </a:lnTo>
                <a:lnTo>
                  <a:pt x="513" y="767"/>
                </a:lnTo>
                <a:lnTo>
                  <a:pt x="515" y="774"/>
                </a:lnTo>
                <a:lnTo>
                  <a:pt x="517" y="781"/>
                </a:lnTo>
                <a:lnTo>
                  <a:pt x="520" y="787"/>
                </a:lnTo>
                <a:lnTo>
                  <a:pt x="524" y="794"/>
                </a:lnTo>
                <a:lnTo>
                  <a:pt x="529" y="799"/>
                </a:lnTo>
                <a:lnTo>
                  <a:pt x="533" y="805"/>
                </a:lnTo>
                <a:lnTo>
                  <a:pt x="539" y="810"/>
                </a:lnTo>
                <a:lnTo>
                  <a:pt x="544" y="814"/>
                </a:lnTo>
                <a:lnTo>
                  <a:pt x="550" y="818"/>
                </a:lnTo>
                <a:lnTo>
                  <a:pt x="557" y="822"/>
                </a:lnTo>
                <a:lnTo>
                  <a:pt x="564" y="824"/>
                </a:lnTo>
                <a:lnTo>
                  <a:pt x="571" y="826"/>
                </a:lnTo>
                <a:lnTo>
                  <a:pt x="578" y="827"/>
                </a:lnTo>
                <a:lnTo>
                  <a:pt x="587" y="827"/>
                </a:lnTo>
                <a:lnTo>
                  <a:pt x="594" y="827"/>
                </a:lnTo>
                <a:lnTo>
                  <a:pt x="602" y="826"/>
                </a:lnTo>
                <a:lnTo>
                  <a:pt x="608" y="824"/>
                </a:lnTo>
                <a:lnTo>
                  <a:pt x="616" y="822"/>
                </a:lnTo>
                <a:lnTo>
                  <a:pt x="622" y="818"/>
                </a:lnTo>
                <a:lnTo>
                  <a:pt x="629" y="814"/>
                </a:lnTo>
                <a:lnTo>
                  <a:pt x="634" y="810"/>
                </a:lnTo>
                <a:lnTo>
                  <a:pt x="639" y="805"/>
                </a:lnTo>
                <a:lnTo>
                  <a:pt x="645" y="799"/>
                </a:lnTo>
                <a:lnTo>
                  <a:pt x="649" y="794"/>
                </a:lnTo>
                <a:lnTo>
                  <a:pt x="652" y="787"/>
                </a:lnTo>
                <a:lnTo>
                  <a:pt x="655" y="781"/>
                </a:lnTo>
                <a:lnTo>
                  <a:pt x="659" y="774"/>
                </a:lnTo>
                <a:lnTo>
                  <a:pt x="660" y="767"/>
                </a:lnTo>
                <a:lnTo>
                  <a:pt x="661" y="759"/>
                </a:lnTo>
                <a:lnTo>
                  <a:pt x="662" y="752"/>
                </a:lnTo>
                <a:lnTo>
                  <a:pt x="661" y="741"/>
                </a:lnTo>
                <a:lnTo>
                  <a:pt x="659" y="731"/>
                </a:lnTo>
                <a:lnTo>
                  <a:pt x="654" y="721"/>
                </a:lnTo>
                <a:lnTo>
                  <a:pt x="650" y="711"/>
                </a:lnTo>
                <a:lnTo>
                  <a:pt x="644" y="703"/>
                </a:lnTo>
                <a:lnTo>
                  <a:pt x="636" y="696"/>
                </a:lnTo>
                <a:lnTo>
                  <a:pt x="628" y="690"/>
                </a:lnTo>
                <a:lnTo>
                  <a:pt x="619" y="684"/>
                </a:lnTo>
                <a:lnTo>
                  <a:pt x="630" y="638"/>
                </a:lnTo>
                <a:lnTo>
                  <a:pt x="631" y="635"/>
                </a:lnTo>
                <a:lnTo>
                  <a:pt x="632" y="632"/>
                </a:lnTo>
                <a:lnTo>
                  <a:pt x="632" y="632"/>
                </a:lnTo>
                <a:lnTo>
                  <a:pt x="632" y="632"/>
                </a:lnTo>
                <a:lnTo>
                  <a:pt x="766" y="75"/>
                </a:lnTo>
                <a:lnTo>
                  <a:pt x="887" y="75"/>
                </a:lnTo>
                <a:lnTo>
                  <a:pt x="890" y="75"/>
                </a:lnTo>
                <a:lnTo>
                  <a:pt x="892" y="74"/>
                </a:lnTo>
                <a:lnTo>
                  <a:pt x="896" y="73"/>
                </a:lnTo>
                <a:lnTo>
                  <a:pt x="898" y="71"/>
                </a:lnTo>
                <a:lnTo>
                  <a:pt x="900" y="69"/>
                </a:lnTo>
                <a:lnTo>
                  <a:pt x="901" y="67"/>
                </a:lnTo>
                <a:lnTo>
                  <a:pt x="902" y="64"/>
                </a:lnTo>
                <a:lnTo>
                  <a:pt x="902" y="60"/>
                </a:lnTo>
                <a:lnTo>
                  <a:pt x="902" y="57"/>
                </a:lnTo>
                <a:lnTo>
                  <a:pt x="901" y="55"/>
                </a:lnTo>
                <a:lnTo>
                  <a:pt x="900" y="52"/>
                </a:lnTo>
                <a:lnTo>
                  <a:pt x="898" y="50"/>
                </a:lnTo>
                <a:lnTo>
                  <a:pt x="896" y="47"/>
                </a:lnTo>
                <a:lnTo>
                  <a:pt x="892" y="46"/>
                </a:lnTo>
                <a:lnTo>
                  <a:pt x="890" y="45"/>
                </a:lnTo>
                <a:lnTo>
                  <a:pt x="887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Rounded Rectangle 87"/>
          <p:cNvSpPr/>
          <p:nvPr/>
        </p:nvSpPr>
        <p:spPr>
          <a:xfrm>
            <a:off x="5112493" y="1233694"/>
            <a:ext cx="2020794" cy="645431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5702196" y="1377914"/>
            <a:ext cx="88081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Search</a:t>
            </a:r>
            <a:endParaRPr lang="en-US" sz="24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97" name="Oval 96"/>
          <p:cNvSpPr/>
          <p:nvPr/>
        </p:nvSpPr>
        <p:spPr>
          <a:xfrm>
            <a:off x="5177831" y="1339032"/>
            <a:ext cx="447096" cy="447096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5270772" y="1435580"/>
            <a:ext cx="261215" cy="254000"/>
            <a:chOff x="5257711" y="1422880"/>
            <a:chExt cx="287337" cy="279400"/>
          </a:xfrm>
        </p:grpSpPr>
        <p:sp>
          <p:nvSpPr>
            <p:cNvPr id="93" name="Freeform 179"/>
            <p:cNvSpPr>
              <a:spLocks/>
            </p:cNvSpPr>
            <p:nvPr/>
          </p:nvSpPr>
          <p:spPr bwMode="auto">
            <a:xfrm>
              <a:off x="5408523" y="1537180"/>
              <a:ext cx="136525" cy="155575"/>
            </a:xfrm>
            <a:custGeom>
              <a:avLst/>
              <a:gdLst>
                <a:gd name="T0" fmla="*/ 297 w 429"/>
                <a:gd name="T1" fmla="*/ 6 h 492"/>
                <a:gd name="T2" fmla="*/ 291 w 429"/>
                <a:gd name="T3" fmla="*/ 0 h 492"/>
                <a:gd name="T4" fmla="*/ 289 w 429"/>
                <a:gd name="T5" fmla="*/ 0 h 492"/>
                <a:gd name="T6" fmla="*/ 288 w 429"/>
                <a:gd name="T7" fmla="*/ 0 h 492"/>
                <a:gd name="T8" fmla="*/ 283 w 429"/>
                <a:gd name="T9" fmla="*/ 0 h 492"/>
                <a:gd name="T10" fmla="*/ 282 w 429"/>
                <a:gd name="T11" fmla="*/ 0 h 492"/>
                <a:gd name="T12" fmla="*/ 281 w 429"/>
                <a:gd name="T13" fmla="*/ 0 h 492"/>
                <a:gd name="T14" fmla="*/ 280 w 429"/>
                <a:gd name="T15" fmla="*/ 0 h 492"/>
                <a:gd name="T16" fmla="*/ 271 w 429"/>
                <a:gd name="T17" fmla="*/ 6 h 492"/>
                <a:gd name="T18" fmla="*/ 169 w 429"/>
                <a:gd name="T19" fmla="*/ 175 h 492"/>
                <a:gd name="T20" fmla="*/ 167 w 429"/>
                <a:gd name="T21" fmla="*/ 180 h 492"/>
                <a:gd name="T22" fmla="*/ 169 w 429"/>
                <a:gd name="T23" fmla="*/ 186 h 492"/>
                <a:gd name="T24" fmla="*/ 173 w 429"/>
                <a:gd name="T25" fmla="*/ 191 h 492"/>
                <a:gd name="T26" fmla="*/ 178 w 429"/>
                <a:gd name="T27" fmla="*/ 194 h 492"/>
                <a:gd name="T28" fmla="*/ 187 w 429"/>
                <a:gd name="T29" fmla="*/ 194 h 492"/>
                <a:gd name="T30" fmla="*/ 193 w 429"/>
                <a:gd name="T31" fmla="*/ 190 h 492"/>
                <a:gd name="T32" fmla="*/ 278 w 429"/>
                <a:gd name="T33" fmla="*/ 55 h 492"/>
                <a:gd name="T34" fmla="*/ 281 w 429"/>
                <a:gd name="T35" fmla="*/ 89 h 492"/>
                <a:gd name="T36" fmla="*/ 282 w 429"/>
                <a:gd name="T37" fmla="*/ 123 h 492"/>
                <a:gd name="T38" fmla="*/ 279 w 429"/>
                <a:gd name="T39" fmla="*/ 157 h 492"/>
                <a:gd name="T40" fmla="*/ 274 w 429"/>
                <a:gd name="T41" fmla="*/ 190 h 492"/>
                <a:gd name="T42" fmla="*/ 265 w 429"/>
                <a:gd name="T43" fmla="*/ 222 h 492"/>
                <a:gd name="T44" fmla="*/ 253 w 429"/>
                <a:gd name="T45" fmla="*/ 252 h 492"/>
                <a:gd name="T46" fmla="*/ 239 w 429"/>
                <a:gd name="T47" fmla="*/ 282 h 492"/>
                <a:gd name="T48" fmla="*/ 223 w 429"/>
                <a:gd name="T49" fmla="*/ 311 h 492"/>
                <a:gd name="T50" fmla="*/ 204 w 429"/>
                <a:gd name="T51" fmla="*/ 337 h 492"/>
                <a:gd name="T52" fmla="*/ 182 w 429"/>
                <a:gd name="T53" fmla="*/ 363 h 492"/>
                <a:gd name="T54" fmla="*/ 159 w 429"/>
                <a:gd name="T55" fmla="*/ 385 h 492"/>
                <a:gd name="T56" fmla="*/ 133 w 429"/>
                <a:gd name="T57" fmla="*/ 405 h 492"/>
                <a:gd name="T58" fmla="*/ 105 w 429"/>
                <a:gd name="T59" fmla="*/ 424 h 492"/>
                <a:gd name="T60" fmla="*/ 76 w 429"/>
                <a:gd name="T61" fmla="*/ 440 h 492"/>
                <a:gd name="T62" fmla="*/ 45 w 429"/>
                <a:gd name="T63" fmla="*/ 453 h 492"/>
                <a:gd name="T64" fmla="*/ 12 w 429"/>
                <a:gd name="T65" fmla="*/ 462 h 492"/>
                <a:gd name="T66" fmla="*/ 2 w 429"/>
                <a:gd name="T67" fmla="*/ 470 h 492"/>
                <a:gd name="T68" fmla="*/ 0 w 429"/>
                <a:gd name="T69" fmla="*/ 475 h 492"/>
                <a:gd name="T70" fmla="*/ 1 w 429"/>
                <a:gd name="T71" fmla="*/ 481 h 492"/>
                <a:gd name="T72" fmla="*/ 7 w 429"/>
                <a:gd name="T73" fmla="*/ 489 h 492"/>
                <a:gd name="T74" fmla="*/ 15 w 429"/>
                <a:gd name="T75" fmla="*/ 492 h 492"/>
                <a:gd name="T76" fmla="*/ 19 w 429"/>
                <a:gd name="T77" fmla="*/ 492 h 492"/>
                <a:gd name="T78" fmla="*/ 54 w 429"/>
                <a:gd name="T79" fmla="*/ 482 h 492"/>
                <a:gd name="T80" fmla="*/ 87 w 429"/>
                <a:gd name="T81" fmla="*/ 469 h 492"/>
                <a:gd name="T82" fmla="*/ 118 w 429"/>
                <a:gd name="T83" fmla="*/ 452 h 492"/>
                <a:gd name="T84" fmla="*/ 148 w 429"/>
                <a:gd name="T85" fmla="*/ 433 h 492"/>
                <a:gd name="T86" fmla="*/ 175 w 429"/>
                <a:gd name="T87" fmla="*/ 411 h 492"/>
                <a:gd name="T88" fmla="*/ 201 w 429"/>
                <a:gd name="T89" fmla="*/ 387 h 492"/>
                <a:gd name="T90" fmla="*/ 223 w 429"/>
                <a:gd name="T91" fmla="*/ 361 h 492"/>
                <a:gd name="T92" fmla="*/ 244 w 429"/>
                <a:gd name="T93" fmla="*/ 334 h 492"/>
                <a:gd name="T94" fmla="*/ 262 w 429"/>
                <a:gd name="T95" fmla="*/ 305 h 492"/>
                <a:gd name="T96" fmla="*/ 278 w 429"/>
                <a:gd name="T97" fmla="*/ 274 h 492"/>
                <a:gd name="T98" fmla="*/ 291 w 429"/>
                <a:gd name="T99" fmla="*/ 240 h 492"/>
                <a:gd name="T100" fmla="*/ 300 w 429"/>
                <a:gd name="T101" fmla="*/ 207 h 492"/>
                <a:gd name="T102" fmla="*/ 307 w 429"/>
                <a:gd name="T103" fmla="*/ 173 h 492"/>
                <a:gd name="T104" fmla="*/ 311 w 429"/>
                <a:gd name="T105" fmla="*/ 137 h 492"/>
                <a:gd name="T106" fmla="*/ 312 w 429"/>
                <a:gd name="T107" fmla="*/ 102 h 492"/>
                <a:gd name="T108" fmla="*/ 309 w 429"/>
                <a:gd name="T109" fmla="*/ 65 h 492"/>
                <a:gd name="T110" fmla="*/ 406 w 429"/>
                <a:gd name="T111" fmla="*/ 171 h 492"/>
                <a:gd name="T112" fmla="*/ 411 w 429"/>
                <a:gd name="T113" fmla="*/ 174 h 492"/>
                <a:gd name="T114" fmla="*/ 419 w 429"/>
                <a:gd name="T115" fmla="*/ 173 h 492"/>
                <a:gd name="T116" fmla="*/ 426 w 429"/>
                <a:gd name="T117" fmla="*/ 168 h 492"/>
                <a:gd name="T118" fmla="*/ 429 w 429"/>
                <a:gd name="T119" fmla="*/ 163 h 492"/>
                <a:gd name="T120" fmla="*/ 429 w 429"/>
                <a:gd name="T121" fmla="*/ 158 h 492"/>
                <a:gd name="T122" fmla="*/ 427 w 429"/>
                <a:gd name="T123" fmla="*/ 152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9" h="492">
                  <a:moveTo>
                    <a:pt x="426" y="149"/>
                  </a:moveTo>
                  <a:lnTo>
                    <a:pt x="297" y="6"/>
                  </a:lnTo>
                  <a:lnTo>
                    <a:pt x="295" y="3"/>
                  </a:lnTo>
                  <a:lnTo>
                    <a:pt x="291" y="0"/>
                  </a:lnTo>
                  <a:lnTo>
                    <a:pt x="290" y="0"/>
                  </a:lnTo>
                  <a:lnTo>
                    <a:pt x="289" y="0"/>
                  </a:lnTo>
                  <a:lnTo>
                    <a:pt x="288" y="0"/>
                  </a:lnTo>
                  <a:lnTo>
                    <a:pt x="288" y="0"/>
                  </a:lnTo>
                  <a:lnTo>
                    <a:pt x="285" y="0"/>
                  </a:lnTo>
                  <a:lnTo>
                    <a:pt x="283" y="0"/>
                  </a:lnTo>
                  <a:lnTo>
                    <a:pt x="282" y="0"/>
                  </a:lnTo>
                  <a:lnTo>
                    <a:pt x="282" y="0"/>
                  </a:lnTo>
                  <a:lnTo>
                    <a:pt x="282" y="0"/>
                  </a:lnTo>
                  <a:lnTo>
                    <a:pt x="281" y="0"/>
                  </a:lnTo>
                  <a:lnTo>
                    <a:pt x="281" y="0"/>
                  </a:lnTo>
                  <a:lnTo>
                    <a:pt x="280" y="0"/>
                  </a:lnTo>
                  <a:lnTo>
                    <a:pt x="276" y="3"/>
                  </a:lnTo>
                  <a:lnTo>
                    <a:pt x="271" y="6"/>
                  </a:lnTo>
                  <a:lnTo>
                    <a:pt x="170" y="172"/>
                  </a:lnTo>
                  <a:lnTo>
                    <a:pt x="169" y="175"/>
                  </a:lnTo>
                  <a:lnTo>
                    <a:pt x="167" y="177"/>
                  </a:lnTo>
                  <a:lnTo>
                    <a:pt x="167" y="180"/>
                  </a:lnTo>
                  <a:lnTo>
                    <a:pt x="169" y="183"/>
                  </a:lnTo>
                  <a:lnTo>
                    <a:pt x="169" y="186"/>
                  </a:lnTo>
                  <a:lnTo>
                    <a:pt x="171" y="189"/>
                  </a:lnTo>
                  <a:lnTo>
                    <a:pt x="173" y="191"/>
                  </a:lnTo>
                  <a:lnTo>
                    <a:pt x="175" y="193"/>
                  </a:lnTo>
                  <a:lnTo>
                    <a:pt x="178" y="194"/>
                  </a:lnTo>
                  <a:lnTo>
                    <a:pt x="182" y="194"/>
                  </a:lnTo>
                  <a:lnTo>
                    <a:pt x="187" y="194"/>
                  </a:lnTo>
                  <a:lnTo>
                    <a:pt x="190" y="193"/>
                  </a:lnTo>
                  <a:lnTo>
                    <a:pt x="193" y="190"/>
                  </a:lnTo>
                  <a:lnTo>
                    <a:pt x="195" y="187"/>
                  </a:lnTo>
                  <a:lnTo>
                    <a:pt x="278" y="55"/>
                  </a:lnTo>
                  <a:lnTo>
                    <a:pt x="280" y="72"/>
                  </a:lnTo>
                  <a:lnTo>
                    <a:pt x="281" y="89"/>
                  </a:lnTo>
                  <a:lnTo>
                    <a:pt x="282" y="106"/>
                  </a:lnTo>
                  <a:lnTo>
                    <a:pt x="282" y="123"/>
                  </a:lnTo>
                  <a:lnTo>
                    <a:pt x="281" y="139"/>
                  </a:lnTo>
                  <a:lnTo>
                    <a:pt x="279" y="157"/>
                  </a:lnTo>
                  <a:lnTo>
                    <a:pt x="277" y="173"/>
                  </a:lnTo>
                  <a:lnTo>
                    <a:pt x="274" y="190"/>
                  </a:lnTo>
                  <a:lnTo>
                    <a:pt x="269" y="206"/>
                  </a:lnTo>
                  <a:lnTo>
                    <a:pt x="265" y="222"/>
                  </a:lnTo>
                  <a:lnTo>
                    <a:pt x="260" y="237"/>
                  </a:lnTo>
                  <a:lnTo>
                    <a:pt x="253" y="252"/>
                  </a:lnTo>
                  <a:lnTo>
                    <a:pt x="247" y="267"/>
                  </a:lnTo>
                  <a:lnTo>
                    <a:pt x="239" y="282"/>
                  </a:lnTo>
                  <a:lnTo>
                    <a:pt x="232" y="297"/>
                  </a:lnTo>
                  <a:lnTo>
                    <a:pt x="223" y="311"/>
                  </a:lnTo>
                  <a:lnTo>
                    <a:pt x="214" y="324"/>
                  </a:lnTo>
                  <a:lnTo>
                    <a:pt x="204" y="337"/>
                  </a:lnTo>
                  <a:lnTo>
                    <a:pt x="193" y="350"/>
                  </a:lnTo>
                  <a:lnTo>
                    <a:pt x="182" y="363"/>
                  </a:lnTo>
                  <a:lnTo>
                    <a:pt x="171" y="373"/>
                  </a:lnTo>
                  <a:lnTo>
                    <a:pt x="159" y="385"/>
                  </a:lnTo>
                  <a:lnTo>
                    <a:pt x="146" y="396"/>
                  </a:lnTo>
                  <a:lnTo>
                    <a:pt x="133" y="405"/>
                  </a:lnTo>
                  <a:lnTo>
                    <a:pt x="120" y="415"/>
                  </a:lnTo>
                  <a:lnTo>
                    <a:pt x="105" y="424"/>
                  </a:lnTo>
                  <a:lnTo>
                    <a:pt x="91" y="432"/>
                  </a:lnTo>
                  <a:lnTo>
                    <a:pt x="76" y="440"/>
                  </a:lnTo>
                  <a:lnTo>
                    <a:pt x="60" y="446"/>
                  </a:lnTo>
                  <a:lnTo>
                    <a:pt x="45" y="453"/>
                  </a:lnTo>
                  <a:lnTo>
                    <a:pt x="28" y="458"/>
                  </a:lnTo>
                  <a:lnTo>
                    <a:pt x="12" y="462"/>
                  </a:lnTo>
                  <a:lnTo>
                    <a:pt x="7" y="466"/>
                  </a:lnTo>
                  <a:lnTo>
                    <a:pt x="2" y="470"/>
                  </a:lnTo>
                  <a:lnTo>
                    <a:pt x="1" y="472"/>
                  </a:lnTo>
                  <a:lnTo>
                    <a:pt x="0" y="475"/>
                  </a:lnTo>
                  <a:lnTo>
                    <a:pt x="0" y="478"/>
                  </a:lnTo>
                  <a:lnTo>
                    <a:pt x="1" y="481"/>
                  </a:lnTo>
                  <a:lnTo>
                    <a:pt x="2" y="486"/>
                  </a:lnTo>
                  <a:lnTo>
                    <a:pt x="7" y="489"/>
                  </a:lnTo>
                  <a:lnTo>
                    <a:pt x="11" y="492"/>
                  </a:lnTo>
                  <a:lnTo>
                    <a:pt x="15" y="492"/>
                  </a:lnTo>
                  <a:lnTo>
                    <a:pt x="17" y="492"/>
                  </a:lnTo>
                  <a:lnTo>
                    <a:pt x="19" y="492"/>
                  </a:lnTo>
                  <a:lnTo>
                    <a:pt x="37" y="488"/>
                  </a:lnTo>
                  <a:lnTo>
                    <a:pt x="54" y="482"/>
                  </a:lnTo>
                  <a:lnTo>
                    <a:pt x="71" y="475"/>
                  </a:lnTo>
                  <a:lnTo>
                    <a:pt x="87" y="469"/>
                  </a:lnTo>
                  <a:lnTo>
                    <a:pt x="103" y="460"/>
                  </a:lnTo>
                  <a:lnTo>
                    <a:pt x="118" y="452"/>
                  </a:lnTo>
                  <a:lnTo>
                    <a:pt x="133" y="443"/>
                  </a:lnTo>
                  <a:lnTo>
                    <a:pt x="148" y="433"/>
                  </a:lnTo>
                  <a:lnTo>
                    <a:pt x="162" y="423"/>
                  </a:lnTo>
                  <a:lnTo>
                    <a:pt x="175" y="411"/>
                  </a:lnTo>
                  <a:lnTo>
                    <a:pt x="188" y="400"/>
                  </a:lnTo>
                  <a:lnTo>
                    <a:pt x="201" y="387"/>
                  </a:lnTo>
                  <a:lnTo>
                    <a:pt x="212" y="374"/>
                  </a:lnTo>
                  <a:lnTo>
                    <a:pt x="223" y="361"/>
                  </a:lnTo>
                  <a:lnTo>
                    <a:pt x="234" y="348"/>
                  </a:lnTo>
                  <a:lnTo>
                    <a:pt x="244" y="334"/>
                  </a:lnTo>
                  <a:lnTo>
                    <a:pt x="253" y="320"/>
                  </a:lnTo>
                  <a:lnTo>
                    <a:pt x="262" y="305"/>
                  </a:lnTo>
                  <a:lnTo>
                    <a:pt x="270" y="289"/>
                  </a:lnTo>
                  <a:lnTo>
                    <a:pt x="278" y="274"/>
                  </a:lnTo>
                  <a:lnTo>
                    <a:pt x="284" y="257"/>
                  </a:lnTo>
                  <a:lnTo>
                    <a:pt x="291" y="240"/>
                  </a:lnTo>
                  <a:lnTo>
                    <a:pt x="296" y="224"/>
                  </a:lnTo>
                  <a:lnTo>
                    <a:pt x="300" y="207"/>
                  </a:lnTo>
                  <a:lnTo>
                    <a:pt x="304" y="190"/>
                  </a:lnTo>
                  <a:lnTo>
                    <a:pt x="307" y="173"/>
                  </a:lnTo>
                  <a:lnTo>
                    <a:pt x="310" y="156"/>
                  </a:lnTo>
                  <a:lnTo>
                    <a:pt x="311" y="137"/>
                  </a:lnTo>
                  <a:lnTo>
                    <a:pt x="312" y="119"/>
                  </a:lnTo>
                  <a:lnTo>
                    <a:pt x="312" y="102"/>
                  </a:lnTo>
                  <a:lnTo>
                    <a:pt x="311" y="84"/>
                  </a:lnTo>
                  <a:lnTo>
                    <a:pt x="309" y="65"/>
                  </a:lnTo>
                  <a:lnTo>
                    <a:pt x="403" y="169"/>
                  </a:lnTo>
                  <a:lnTo>
                    <a:pt x="406" y="171"/>
                  </a:lnTo>
                  <a:lnTo>
                    <a:pt x="408" y="173"/>
                  </a:lnTo>
                  <a:lnTo>
                    <a:pt x="411" y="174"/>
                  </a:lnTo>
                  <a:lnTo>
                    <a:pt x="413" y="174"/>
                  </a:lnTo>
                  <a:lnTo>
                    <a:pt x="419" y="173"/>
                  </a:lnTo>
                  <a:lnTo>
                    <a:pt x="425" y="171"/>
                  </a:lnTo>
                  <a:lnTo>
                    <a:pt x="426" y="168"/>
                  </a:lnTo>
                  <a:lnTo>
                    <a:pt x="428" y="165"/>
                  </a:lnTo>
                  <a:lnTo>
                    <a:pt x="429" y="163"/>
                  </a:lnTo>
                  <a:lnTo>
                    <a:pt x="429" y="160"/>
                  </a:lnTo>
                  <a:lnTo>
                    <a:pt x="429" y="158"/>
                  </a:lnTo>
                  <a:lnTo>
                    <a:pt x="428" y="154"/>
                  </a:lnTo>
                  <a:lnTo>
                    <a:pt x="427" y="152"/>
                  </a:lnTo>
                  <a:lnTo>
                    <a:pt x="426" y="1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80"/>
            <p:cNvSpPr>
              <a:spLocks/>
            </p:cNvSpPr>
            <p:nvPr/>
          </p:nvSpPr>
          <p:spPr bwMode="auto">
            <a:xfrm>
              <a:off x="5300573" y="1422880"/>
              <a:ext cx="177800" cy="77788"/>
            </a:xfrm>
            <a:custGeom>
              <a:avLst/>
              <a:gdLst>
                <a:gd name="T0" fmla="*/ 543 w 563"/>
                <a:gd name="T1" fmla="*/ 246 h 247"/>
                <a:gd name="T2" fmla="*/ 551 w 563"/>
                <a:gd name="T3" fmla="*/ 247 h 247"/>
                <a:gd name="T4" fmla="*/ 559 w 563"/>
                <a:gd name="T5" fmla="*/ 244 h 247"/>
                <a:gd name="T6" fmla="*/ 563 w 563"/>
                <a:gd name="T7" fmla="*/ 237 h 247"/>
                <a:gd name="T8" fmla="*/ 563 w 563"/>
                <a:gd name="T9" fmla="*/ 228 h 247"/>
                <a:gd name="T10" fmla="*/ 547 w 563"/>
                <a:gd name="T11" fmla="*/ 209 h 247"/>
                <a:gd name="T12" fmla="*/ 504 w 563"/>
                <a:gd name="T13" fmla="*/ 169 h 247"/>
                <a:gd name="T14" fmla="*/ 457 w 563"/>
                <a:gd name="T15" fmla="*/ 137 h 247"/>
                <a:gd name="T16" fmla="*/ 405 w 563"/>
                <a:gd name="T17" fmla="*/ 113 h 247"/>
                <a:gd name="T18" fmla="*/ 350 w 563"/>
                <a:gd name="T19" fmla="*/ 97 h 247"/>
                <a:gd name="T20" fmla="*/ 292 w 563"/>
                <a:gd name="T21" fmla="*/ 89 h 247"/>
                <a:gd name="T22" fmla="*/ 244 w 563"/>
                <a:gd name="T23" fmla="*/ 89 h 247"/>
                <a:gd name="T24" fmla="*/ 195 w 563"/>
                <a:gd name="T25" fmla="*/ 94 h 247"/>
                <a:gd name="T26" fmla="*/ 149 w 563"/>
                <a:gd name="T27" fmla="*/ 105 h 247"/>
                <a:gd name="T28" fmla="*/ 104 w 563"/>
                <a:gd name="T29" fmla="*/ 121 h 247"/>
                <a:gd name="T30" fmla="*/ 62 w 563"/>
                <a:gd name="T31" fmla="*/ 142 h 247"/>
                <a:gd name="T32" fmla="*/ 102 w 563"/>
                <a:gd name="T33" fmla="*/ 17 h 247"/>
                <a:gd name="T34" fmla="*/ 101 w 563"/>
                <a:gd name="T35" fmla="*/ 8 h 247"/>
                <a:gd name="T36" fmla="*/ 96 w 563"/>
                <a:gd name="T37" fmla="*/ 2 h 247"/>
                <a:gd name="T38" fmla="*/ 87 w 563"/>
                <a:gd name="T39" fmla="*/ 0 h 247"/>
                <a:gd name="T40" fmla="*/ 78 w 563"/>
                <a:gd name="T41" fmla="*/ 2 h 247"/>
                <a:gd name="T42" fmla="*/ 73 w 563"/>
                <a:gd name="T43" fmla="*/ 9 h 247"/>
                <a:gd name="T44" fmla="*/ 0 w 563"/>
                <a:gd name="T45" fmla="*/ 189 h 247"/>
                <a:gd name="T46" fmla="*/ 0 w 563"/>
                <a:gd name="T47" fmla="*/ 196 h 247"/>
                <a:gd name="T48" fmla="*/ 1 w 563"/>
                <a:gd name="T49" fmla="*/ 200 h 247"/>
                <a:gd name="T50" fmla="*/ 2 w 563"/>
                <a:gd name="T51" fmla="*/ 202 h 247"/>
                <a:gd name="T52" fmla="*/ 3 w 563"/>
                <a:gd name="T53" fmla="*/ 203 h 247"/>
                <a:gd name="T54" fmla="*/ 7 w 563"/>
                <a:gd name="T55" fmla="*/ 207 h 247"/>
                <a:gd name="T56" fmla="*/ 11 w 563"/>
                <a:gd name="T57" fmla="*/ 208 h 247"/>
                <a:gd name="T58" fmla="*/ 206 w 563"/>
                <a:gd name="T59" fmla="*/ 227 h 247"/>
                <a:gd name="T60" fmla="*/ 210 w 563"/>
                <a:gd name="T61" fmla="*/ 229 h 247"/>
                <a:gd name="T62" fmla="*/ 218 w 563"/>
                <a:gd name="T63" fmla="*/ 225 h 247"/>
                <a:gd name="T64" fmla="*/ 222 w 563"/>
                <a:gd name="T65" fmla="*/ 217 h 247"/>
                <a:gd name="T66" fmla="*/ 222 w 563"/>
                <a:gd name="T67" fmla="*/ 209 h 247"/>
                <a:gd name="T68" fmla="*/ 217 w 563"/>
                <a:gd name="T69" fmla="*/ 201 h 247"/>
                <a:gd name="T70" fmla="*/ 209 w 563"/>
                <a:gd name="T71" fmla="*/ 199 h 247"/>
                <a:gd name="T72" fmla="*/ 81 w 563"/>
                <a:gd name="T73" fmla="*/ 166 h 247"/>
                <a:gd name="T74" fmla="*/ 122 w 563"/>
                <a:gd name="T75" fmla="*/ 145 h 247"/>
                <a:gd name="T76" fmla="*/ 166 w 563"/>
                <a:gd name="T77" fmla="*/ 130 h 247"/>
                <a:gd name="T78" fmla="*/ 211 w 563"/>
                <a:gd name="T79" fmla="*/ 121 h 247"/>
                <a:gd name="T80" fmla="*/ 259 w 563"/>
                <a:gd name="T81" fmla="*/ 118 h 247"/>
                <a:gd name="T82" fmla="*/ 308 w 563"/>
                <a:gd name="T83" fmla="*/ 120 h 247"/>
                <a:gd name="T84" fmla="*/ 360 w 563"/>
                <a:gd name="T85" fmla="*/ 130 h 247"/>
                <a:gd name="T86" fmla="*/ 411 w 563"/>
                <a:gd name="T87" fmla="*/ 148 h 247"/>
                <a:gd name="T88" fmla="*/ 457 w 563"/>
                <a:gd name="T89" fmla="*/ 172 h 247"/>
                <a:gd name="T90" fmla="*/ 500 w 563"/>
                <a:gd name="T91" fmla="*/ 204 h 247"/>
                <a:gd name="T92" fmla="*/ 537 w 563"/>
                <a:gd name="T93" fmla="*/ 24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247">
                  <a:moveTo>
                    <a:pt x="537" y="243"/>
                  </a:moveTo>
                  <a:lnTo>
                    <a:pt x="540" y="244"/>
                  </a:lnTo>
                  <a:lnTo>
                    <a:pt x="543" y="246"/>
                  </a:lnTo>
                  <a:lnTo>
                    <a:pt x="545" y="246"/>
                  </a:lnTo>
                  <a:lnTo>
                    <a:pt x="548" y="247"/>
                  </a:lnTo>
                  <a:lnTo>
                    <a:pt x="551" y="247"/>
                  </a:lnTo>
                  <a:lnTo>
                    <a:pt x="553" y="246"/>
                  </a:lnTo>
                  <a:lnTo>
                    <a:pt x="556" y="246"/>
                  </a:lnTo>
                  <a:lnTo>
                    <a:pt x="559" y="244"/>
                  </a:lnTo>
                  <a:lnTo>
                    <a:pt x="560" y="242"/>
                  </a:lnTo>
                  <a:lnTo>
                    <a:pt x="562" y="239"/>
                  </a:lnTo>
                  <a:lnTo>
                    <a:pt x="563" y="237"/>
                  </a:lnTo>
                  <a:lnTo>
                    <a:pt x="563" y="233"/>
                  </a:lnTo>
                  <a:lnTo>
                    <a:pt x="563" y="230"/>
                  </a:lnTo>
                  <a:lnTo>
                    <a:pt x="563" y="228"/>
                  </a:lnTo>
                  <a:lnTo>
                    <a:pt x="562" y="226"/>
                  </a:lnTo>
                  <a:lnTo>
                    <a:pt x="560" y="223"/>
                  </a:lnTo>
                  <a:lnTo>
                    <a:pt x="547" y="209"/>
                  </a:lnTo>
                  <a:lnTo>
                    <a:pt x="533" y="195"/>
                  </a:lnTo>
                  <a:lnTo>
                    <a:pt x="519" y="182"/>
                  </a:lnTo>
                  <a:lnTo>
                    <a:pt x="504" y="169"/>
                  </a:lnTo>
                  <a:lnTo>
                    <a:pt x="489" y="157"/>
                  </a:lnTo>
                  <a:lnTo>
                    <a:pt x="473" y="148"/>
                  </a:lnTo>
                  <a:lnTo>
                    <a:pt x="457" y="137"/>
                  </a:lnTo>
                  <a:lnTo>
                    <a:pt x="440" y="128"/>
                  </a:lnTo>
                  <a:lnTo>
                    <a:pt x="423" y="120"/>
                  </a:lnTo>
                  <a:lnTo>
                    <a:pt x="405" y="113"/>
                  </a:lnTo>
                  <a:lnTo>
                    <a:pt x="387" y="107"/>
                  </a:lnTo>
                  <a:lnTo>
                    <a:pt x="369" y="101"/>
                  </a:lnTo>
                  <a:lnTo>
                    <a:pt x="350" y="97"/>
                  </a:lnTo>
                  <a:lnTo>
                    <a:pt x="330" y="93"/>
                  </a:lnTo>
                  <a:lnTo>
                    <a:pt x="311" y="91"/>
                  </a:lnTo>
                  <a:lnTo>
                    <a:pt x="292" y="89"/>
                  </a:lnTo>
                  <a:lnTo>
                    <a:pt x="276" y="89"/>
                  </a:lnTo>
                  <a:lnTo>
                    <a:pt x="260" y="87"/>
                  </a:lnTo>
                  <a:lnTo>
                    <a:pt x="244" y="89"/>
                  </a:lnTo>
                  <a:lnTo>
                    <a:pt x="227" y="90"/>
                  </a:lnTo>
                  <a:lnTo>
                    <a:pt x="211" y="91"/>
                  </a:lnTo>
                  <a:lnTo>
                    <a:pt x="195" y="94"/>
                  </a:lnTo>
                  <a:lnTo>
                    <a:pt x="180" y="96"/>
                  </a:lnTo>
                  <a:lnTo>
                    <a:pt x="164" y="100"/>
                  </a:lnTo>
                  <a:lnTo>
                    <a:pt x="149" y="105"/>
                  </a:lnTo>
                  <a:lnTo>
                    <a:pt x="134" y="109"/>
                  </a:lnTo>
                  <a:lnTo>
                    <a:pt x="119" y="114"/>
                  </a:lnTo>
                  <a:lnTo>
                    <a:pt x="104" y="121"/>
                  </a:lnTo>
                  <a:lnTo>
                    <a:pt x="90" y="127"/>
                  </a:lnTo>
                  <a:lnTo>
                    <a:pt x="76" y="135"/>
                  </a:lnTo>
                  <a:lnTo>
                    <a:pt x="62" y="142"/>
                  </a:lnTo>
                  <a:lnTo>
                    <a:pt x="48" y="151"/>
                  </a:lnTo>
                  <a:lnTo>
                    <a:pt x="101" y="20"/>
                  </a:lnTo>
                  <a:lnTo>
                    <a:pt x="102" y="17"/>
                  </a:lnTo>
                  <a:lnTo>
                    <a:pt x="102" y="13"/>
                  </a:lnTo>
                  <a:lnTo>
                    <a:pt x="102" y="11"/>
                  </a:lnTo>
                  <a:lnTo>
                    <a:pt x="101" y="8"/>
                  </a:lnTo>
                  <a:lnTo>
                    <a:pt x="100" y="6"/>
                  </a:lnTo>
                  <a:lnTo>
                    <a:pt x="98" y="4"/>
                  </a:lnTo>
                  <a:lnTo>
                    <a:pt x="96" y="2"/>
                  </a:lnTo>
                  <a:lnTo>
                    <a:pt x="92" y="1"/>
                  </a:lnTo>
                  <a:lnTo>
                    <a:pt x="90" y="0"/>
                  </a:lnTo>
                  <a:lnTo>
                    <a:pt x="87" y="0"/>
                  </a:lnTo>
                  <a:lnTo>
                    <a:pt x="84" y="0"/>
                  </a:lnTo>
                  <a:lnTo>
                    <a:pt x="82" y="1"/>
                  </a:lnTo>
                  <a:lnTo>
                    <a:pt x="78" y="2"/>
                  </a:lnTo>
                  <a:lnTo>
                    <a:pt x="76" y="4"/>
                  </a:lnTo>
                  <a:lnTo>
                    <a:pt x="74" y="6"/>
                  </a:lnTo>
                  <a:lnTo>
                    <a:pt x="73" y="9"/>
                  </a:lnTo>
                  <a:lnTo>
                    <a:pt x="0" y="188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0" y="193"/>
                  </a:lnTo>
                  <a:lnTo>
                    <a:pt x="0" y="195"/>
                  </a:lnTo>
                  <a:lnTo>
                    <a:pt x="0" y="196"/>
                  </a:lnTo>
                  <a:lnTo>
                    <a:pt x="0" y="197"/>
                  </a:lnTo>
                  <a:lnTo>
                    <a:pt x="0" y="198"/>
                  </a:lnTo>
                  <a:lnTo>
                    <a:pt x="1" y="200"/>
                  </a:lnTo>
                  <a:lnTo>
                    <a:pt x="1" y="201"/>
                  </a:lnTo>
                  <a:lnTo>
                    <a:pt x="2" y="202"/>
                  </a:lnTo>
                  <a:lnTo>
                    <a:pt x="2" y="202"/>
                  </a:lnTo>
                  <a:lnTo>
                    <a:pt x="2" y="203"/>
                  </a:lnTo>
                  <a:lnTo>
                    <a:pt x="3" y="203"/>
                  </a:lnTo>
                  <a:lnTo>
                    <a:pt x="3" y="203"/>
                  </a:lnTo>
                  <a:lnTo>
                    <a:pt x="4" y="204"/>
                  </a:lnTo>
                  <a:lnTo>
                    <a:pt x="4" y="204"/>
                  </a:lnTo>
                  <a:lnTo>
                    <a:pt x="7" y="207"/>
                  </a:lnTo>
                  <a:lnTo>
                    <a:pt x="8" y="207"/>
                  </a:lnTo>
                  <a:lnTo>
                    <a:pt x="9" y="208"/>
                  </a:lnTo>
                  <a:lnTo>
                    <a:pt x="11" y="208"/>
                  </a:lnTo>
                  <a:lnTo>
                    <a:pt x="12" y="209"/>
                  </a:lnTo>
                  <a:lnTo>
                    <a:pt x="13" y="210"/>
                  </a:lnTo>
                  <a:lnTo>
                    <a:pt x="206" y="227"/>
                  </a:lnTo>
                  <a:lnTo>
                    <a:pt x="207" y="228"/>
                  </a:lnTo>
                  <a:lnTo>
                    <a:pt x="207" y="229"/>
                  </a:lnTo>
                  <a:lnTo>
                    <a:pt x="210" y="229"/>
                  </a:lnTo>
                  <a:lnTo>
                    <a:pt x="212" y="228"/>
                  </a:lnTo>
                  <a:lnTo>
                    <a:pt x="216" y="227"/>
                  </a:lnTo>
                  <a:lnTo>
                    <a:pt x="218" y="225"/>
                  </a:lnTo>
                  <a:lnTo>
                    <a:pt x="219" y="223"/>
                  </a:lnTo>
                  <a:lnTo>
                    <a:pt x="221" y="220"/>
                  </a:lnTo>
                  <a:lnTo>
                    <a:pt x="222" y="217"/>
                  </a:lnTo>
                  <a:lnTo>
                    <a:pt x="222" y="214"/>
                  </a:lnTo>
                  <a:lnTo>
                    <a:pt x="222" y="211"/>
                  </a:lnTo>
                  <a:lnTo>
                    <a:pt x="222" y="209"/>
                  </a:lnTo>
                  <a:lnTo>
                    <a:pt x="221" y="205"/>
                  </a:lnTo>
                  <a:lnTo>
                    <a:pt x="219" y="203"/>
                  </a:lnTo>
                  <a:lnTo>
                    <a:pt x="217" y="201"/>
                  </a:lnTo>
                  <a:lnTo>
                    <a:pt x="215" y="200"/>
                  </a:lnTo>
                  <a:lnTo>
                    <a:pt x="212" y="199"/>
                  </a:lnTo>
                  <a:lnTo>
                    <a:pt x="209" y="199"/>
                  </a:lnTo>
                  <a:lnTo>
                    <a:pt x="54" y="182"/>
                  </a:lnTo>
                  <a:lnTo>
                    <a:pt x="67" y="173"/>
                  </a:lnTo>
                  <a:lnTo>
                    <a:pt x="81" y="166"/>
                  </a:lnTo>
                  <a:lnTo>
                    <a:pt x="94" y="158"/>
                  </a:lnTo>
                  <a:lnTo>
                    <a:pt x="108" y="152"/>
                  </a:lnTo>
                  <a:lnTo>
                    <a:pt x="122" y="145"/>
                  </a:lnTo>
                  <a:lnTo>
                    <a:pt x="136" y="140"/>
                  </a:lnTo>
                  <a:lnTo>
                    <a:pt x="151" y="135"/>
                  </a:lnTo>
                  <a:lnTo>
                    <a:pt x="166" y="130"/>
                  </a:lnTo>
                  <a:lnTo>
                    <a:pt x="181" y="127"/>
                  </a:lnTo>
                  <a:lnTo>
                    <a:pt x="196" y="124"/>
                  </a:lnTo>
                  <a:lnTo>
                    <a:pt x="211" y="121"/>
                  </a:lnTo>
                  <a:lnTo>
                    <a:pt x="227" y="120"/>
                  </a:lnTo>
                  <a:lnTo>
                    <a:pt x="242" y="118"/>
                  </a:lnTo>
                  <a:lnTo>
                    <a:pt x="259" y="118"/>
                  </a:lnTo>
                  <a:lnTo>
                    <a:pt x="274" y="118"/>
                  </a:lnTo>
                  <a:lnTo>
                    <a:pt x="290" y="118"/>
                  </a:lnTo>
                  <a:lnTo>
                    <a:pt x="308" y="120"/>
                  </a:lnTo>
                  <a:lnTo>
                    <a:pt x="326" y="122"/>
                  </a:lnTo>
                  <a:lnTo>
                    <a:pt x="343" y="126"/>
                  </a:lnTo>
                  <a:lnTo>
                    <a:pt x="360" y="130"/>
                  </a:lnTo>
                  <a:lnTo>
                    <a:pt x="378" y="135"/>
                  </a:lnTo>
                  <a:lnTo>
                    <a:pt x="395" y="141"/>
                  </a:lnTo>
                  <a:lnTo>
                    <a:pt x="411" y="148"/>
                  </a:lnTo>
                  <a:lnTo>
                    <a:pt x="427" y="155"/>
                  </a:lnTo>
                  <a:lnTo>
                    <a:pt x="442" y="164"/>
                  </a:lnTo>
                  <a:lnTo>
                    <a:pt x="457" y="172"/>
                  </a:lnTo>
                  <a:lnTo>
                    <a:pt x="472" y="182"/>
                  </a:lnTo>
                  <a:lnTo>
                    <a:pt x="486" y="193"/>
                  </a:lnTo>
                  <a:lnTo>
                    <a:pt x="500" y="204"/>
                  </a:lnTo>
                  <a:lnTo>
                    <a:pt x="513" y="216"/>
                  </a:lnTo>
                  <a:lnTo>
                    <a:pt x="526" y="229"/>
                  </a:lnTo>
                  <a:lnTo>
                    <a:pt x="537" y="2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81"/>
            <p:cNvSpPr>
              <a:spLocks/>
            </p:cNvSpPr>
            <p:nvPr/>
          </p:nvSpPr>
          <p:spPr bwMode="auto">
            <a:xfrm>
              <a:off x="5257711" y="1530830"/>
              <a:ext cx="92075" cy="171450"/>
            </a:xfrm>
            <a:custGeom>
              <a:avLst/>
              <a:gdLst>
                <a:gd name="T0" fmla="*/ 203 w 287"/>
                <a:gd name="T1" fmla="*/ 310 h 538"/>
                <a:gd name="T2" fmla="*/ 199 w 287"/>
                <a:gd name="T3" fmla="*/ 305 h 538"/>
                <a:gd name="T4" fmla="*/ 193 w 287"/>
                <a:gd name="T5" fmla="*/ 304 h 538"/>
                <a:gd name="T6" fmla="*/ 188 w 287"/>
                <a:gd name="T7" fmla="*/ 304 h 538"/>
                <a:gd name="T8" fmla="*/ 182 w 287"/>
                <a:gd name="T9" fmla="*/ 308 h 538"/>
                <a:gd name="T10" fmla="*/ 178 w 287"/>
                <a:gd name="T11" fmla="*/ 312 h 538"/>
                <a:gd name="T12" fmla="*/ 176 w 287"/>
                <a:gd name="T13" fmla="*/ 317 h 538"/>
                <a:gd name="T14" fmla="*/ 176 w 287"/>
                <a:gd name="T15" fmla="*/ 323 h 538"/>
                <a:gd name="T16" fmla="*/ 244 w 287"/>
                <a:gd name="T17" fmla="*/ 468 h 538"/>
                <a:gd name="T18" fmla="*/ 215 w 287"/>
                <a:gd name="T19" fmla="*/ 453 h 538"/>
                <a:gd name="T20" fmla="*/ 189 w 287"/>
                <a:gd name="T21" fmla="*/ 437 h 538"/>
                <a:gd name="T22" fmla="*/ 163 w 287"/>
                <a:gd name="T23" fmla="*/ 418 h 538"/>
                <a:gd name="T24" fmla="*/ 141 w 287"/>
                <a:gd name="T25" fmla="*/ 398 h 538"/>
                <a:gd name="T26" fmla="*/ 119 w 287"/>
                <a:gd name="T27" fmla="*/ 374 h 538"/>
                <a:gd name="T28" fmla="*/ 100 w 287"/>
                <a:gd name="T29" fmla="*/ 349 h 538"/>
                <a:gd name="T30" fmla="*/ 83 w 287"/>
                <a:gd name="T31" fmla="*/ 324 h 538"/>
                <a:gd name="T32" fmla="*/ 67 w 287"/>
                <a:gd name="T33" fmla="*/ 296 h 538"/>
                <a:gd name="T34" fmla="*/ 53 w 287"/>
                <a:gd name="T35" fmla="*/ 263 h 538"/>
                <a:gd name="T36" fmla="*/ 42 w 287"/>
                <a:gd name="T37" fmla="*/ 228 h 538"/>
                <a:gd name="T38" fmla="*/ 34 w 287"/>
                <a:gd name="T39" fmla="*/ 194 h 538"/>
                <a:gd name="T40" fmla="*/ 30 w 287"/>
                <a:gd name="T41" fmla="*/ 159 h 538"/>
                <a:gd name="T42" fmla="*/ 30 w 287"/>
                <a:gd name="T43" fmla="*/ 124 h 538"/>
                <a:gd name="T44" fmla="*/ 33 w 287"/>
                <a:gd name="T45" fmla="*/ 89 h 538"/>
                <a:gd name="T46" fmla="*/ 40 w 287"/>
                <a:gd name="T47" fmla="*/ 54 h 538"/>
                <a:gd name="T48" fmla="*/ 51 w 287"/>
                <a:gd name="T49" fmla="*/ 20 h 538"/>
                <a:gd name="T50" fmla="*/ 51 w 287"/>
                <a:gd name="T51" fmla="*/ 14 h 538"/>
                <a:gd name="T52" fmla="*/ 49 w 287"/>
                <a:gd name="T53" fmla="*/ 8 h 538"/>
                <a:gd name="T54" fmla="*/ 46 w 287"/>
                <a:gd name="T55" fmla="*/ 4 h 538"/>
                <a:gd name="T56" fmla="*/ 41 w 287"/>
                <a:gd name="T57" fmla="*/ 1 h 538"/>
                <a:gd name="T58" fmla="*/ 36 w 287"/>
                <a:gd name="T59" fmla="*/ 0 h 538"/>
                <a:gd name="T60" fmla="*/ 29 w 287"/>
                <a:gd name="T61" fmla="*/ 1 h 538"/>
                <a:gd name="T62" fmla="*/ 25 w 287"/>
                <a:gd name="T63" fmla="*/ 4 h 538"/>
                <a:gd name="T64" fmla="*/ 22 w 287"/>
                <a:gd name="T65" fmla="*/ 9 h 538"/>
                <a:gd name="T66" fmla="*/ 11 w 287"/>
                <a:gd name="T67" fmla="*/ 47 h 538"/>
                <a:gd name="T68" fmla="*/ 3 w 287"/>
                <a:gd name="T69" fmla="*/ 85 h 538"/>
                <a:gd name="T70" fmla="*/ 0 w 287"/>
                <a:gd name="T71" fmla="*/ 122 h 538"/>
                <a:gd name="T72" fmla="*/ 0 w 287"/>
                <a:gd name="T73" fmla="*/ 161 h 538"/>
                <a:gd name="T74" fmla="*/ 4 w 287"/>
                <a:gd name="T75" fmla="*/ 198 h 538"/>
                <a:gd name="T76" fmla="*/ 13 w 287"/>
                <a:gd name="T77" fmla="*/ 236 h 538"/>
                <a:gd name="T78" fmla="*/ 25 w 287"/>
                <a:gd name="T79" fmla="*/ 273 h 538"/>
                <a:gd name="T80" fmla="*/ 40 w 287"/>
                <a:gd name="T81" fmla="*/ 309 h 538"/>
                <a:gd name="T82" fmla="*/ 56 w 287"/>
                <a:gd name="T83" fmla="*/ 338 h 538"/>
                <a:gd name="T84" fmla="*/ 73 w 287"/>
                <a:gd name="T85" fmla="*/ 364 h 538"/>
                <a:gd name="T86" fmla="*/ 92 w 287"/>
                <a:gd name="T87" fmla="*/ 390 h 538"/>
                <a:gd name="T88" fmla="*/ 114 w 287"/>
                <a:gd name="T89" fmla="*/ 413 h 538"/>
                <a:gd name="T90" fmla="*/ 137 w 287"/>
                <a:gd name="T91" fmla="*/ 435 h 538"/>
                <a:gd name="T92" fmla="*/ 162 w 287"/>
                <a:gd name="T93" fmla="*/ 455 h 538"/>
                <a:gd name="T94" fmla="*/ 188 w 287"/>
                <a:gd name="T95" fmla="*/ 473 h 538"/>
                <a:gd name="T96" fmla="*/ 216 w 287"/>
                <a:gd name="T97" fmla="*/ 488 h 538"/>
                <a:gd name="T98" fmla="*/ 75 w 287"/>
                <a:gd name="T99" fmla="*/ 508 h 538"/>
                <a:gd name="T100" fmla="*/ 70 w 287"/>
                <a:gd name="T101" fmla="*/ 511 h 538"/>
                <a:gd name="T102" fmla="*/ 67 w 287"/>
                <a:gd name="T103" fmla="*/ 517 h 538"/>
                <a:gd name="T104" fmla="*/ 66 w 287"/>
                <a:gd name="T105" fmla="*/ 522 h 538"/>
                <a:gd name="T106" fmla="*/ 67 w 287"/>
                <a:gd name="T107" fmla="*/ 531 h 538"/>
                <a:gd name="T108" fmla="*/ 75 w 287"/>
                <a:gd name="T109" fmla="*/ 537 h 538"/>
                <a:gd name="T110" fmla="*/ 82 w 287"/>
                <a:gd name="T111" fmla="*/ 538 h 538"/>
                <a:gd name="T112" fmla="*/ 269 w 287"/>
                <a:gd name="T113" fmla="*/ 510 h 538"/>
                <a:gd name="T114" fmla="*/ 270 w 287"/>
                <a:gd name="T115" fmla="*/ 510 h 538"/>
                <a:gd name="T116" fmla="*/ 277 w 287"/>
                <a:gd name="T117" fmla="*/ 509 h 538"/>
                <a:gd name="T118" fmla="*/ 282 w 287"/>
                <a:gd name="T119" fmla="*/ 506 h 538"/>
                <a:gd name="T120" fmla="*/ 285 w 287"/>
                <a:gd name="T121" fmla="*/ 502 h 538"/>
                <a:gd name="T122" fmla="*/ 287 w 287"/>
                <a:gd name="T123" fmla="*/ 495 h 538"/>
                <a:gd name="T124" fmla="*/ 285 w 287"/>
                <a:gd name="T125" fmla="*/ 49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87" h="538">
                  <a:moveTo>
                    <a:pt x="205" y="312"/>
                  </a:moveTo>
                  <a:lnTo>
                    <a:pt x="203" y="310"/>
                  </a:lnTo>
                  <a:lnTo>
                    <a:pt x="202" y="308"/>
                  </a:lnTo>
                  <a:lnTo>
                    <a:pt x="199" y="305"/>
                  </a:lnTo>
                  <a:lnTo>
                    <a:pt x="196" y="304"/>
                  </a:lnTo>
                  <a:lnTo>
                    <a:pt x="193" y="304"/>
                  </a:lnTo>
                  <a:lnTo>
                    <a:pt x="191" y="304"/>
                  </a:lnTo>
                  <a:lnTo>
                    <a:pt x="188" y="304"/>
                  </a:lnTo>
                  <a:lnTo>
                    <a:pt x="185" y="305"/>
                  </a:lnTo>
                  <a:lnTo>
                    <a:pt x="182" y="308"/>
                  </a:lnTo>
                  <a:lnTo>
                    <a:pt x="180" y="310"/>
                  </a:lnTo>
                  <a:lnTo>
                    <a:pt x="178" y="312"/>
                  </a:lnTo>
                  <a:lnTo>
                    <a:pt x="177" y="314"/>
                  </a:lnTo>
                  <a:lnTo>
                    <a:pt x="176" y="317"/>
                  </a:lnTo>
                  <a:lnTo>
                    <a:pt x="176" y="319"/>
                  </a:lnTo>
                  <a:lnTo>
                    <a:pt x="176" y="323"/>
                  </a:lnTo>
                  <a:lnTo>
                    <a:pt x="177" y="326"/>
                  </a:lnTo>
                  <a:lnTo>
                    <a:pt x="244" y="468"/>
                  </a:lnTo>
                  <a:lnTo>
                    <a:pt x="229" y="461"/>
                  </a:lnTo>
                  <a:lnTo>
                    <a:pt x="215" y="453"/>
                  </a:lnTo>
                  <a:lnTo>
                    <a:pt x="202" y="446"/>
                  </a:lnTo>
                  <a:lnTo>
                    <a:pt x="189" y="437"/>
                  </a:lnTo>
                  <a:lnTo>
                    <a:pt x="176" y="428"/>
                  </a:lnTo>
                  <a:lnTo>
                    <a:pt x="163" y="418"/>
                  </a:lnTo>
                  <a:lnTo>
                    <a:pt x="151" y="408"/>
                  </a:lnTo>
                  <a:lnTo>
                    <a:pt x="141" y="398"/>
                  </a:lnTo>
                  <a:lnTo>
                    <a:pt x="130" y="386"/>
                  </a:lnTo>
                  <a:lnTo>
                    <a:pt x="119" y="374"/>
                  </a:lnTo>
                  <a:lnTo>
                    <a:pt x="110" y="362"/>
                  </a:lnTo>
                  <a:lnTo>
                    <a:pt x="100" y="349"/>
                  </a:lnTo>
                  <a:lnTo>
                    <a:pt x="90" y="337"/>
                  </a:lnTo>
                  <a:lnTo>
                    <a:pt x="83" y="324"/>
                  </a:lnTo>
                  <a:lnTo>
                    <a:pt x="74" y="310"/>
                  </a:lnTo>
                  <a:lnTo>
                    <a:pt x="67" y="296"/>
                  </a:lnTo>
                  <a:lnTo>
                    <a:pt x="59" y="279"/>
                  </a:lnTo>
                  <a:lnTo>
                    <a:pt x="53" y="263"/>
                  </a:lnTo>
                  <a:lnTo>
                    <a:pt x="46" y="245"/>
                  </a:lnTo>
                  <a:lnTo>
                    <a:pt x="42" y="228"/>
                  </a:lnTo>
                  <a:lnTo>
                    <a:pt x="38" y="211"/>
                  </a:lnTo>
                  <a:lnTo>
                    <a:pt x="34" y="194"/>
                  </a:lnTo>
                  <a:lnTo>
                    <a:pt x="32" y="177"/>
                  </a:lnTo>
                  <a:lnTo>
                    <a:pt x="30" y="159"/>
                  </a:lnTo>
                  <a:lnTo>
                    <a:pt x="30" y="141"/>
                  </a:lnTo>
                  <a:lnTo>
                    <a:pt x="30" y="124"/>
                  </a:lnTo>
                  <a:lnTo>
                    <a:pt x="31" y="106"/>
                  </a:lnTo>
                  <a:lnTo>
                    <a:pt x="33" y="89"/>
                  </a:lnTo>
                  <a:lnTo>
                    <a:pt x="37" y="72"/>
                  </a:lnTo>
                  <a:lnTo>
                    <a:pt x="40" y="54"/>
                  </a:lnTo>
                  <a:lnTo>
                    <a:pt x="44" y="37"/>
                  </a:lnTo>
                  <a:lnTo>
                    <a:pt x="51" y="20"/>
                  </a:lnTo>
                  <a:lnTo>
                    <a:pt x="51" y="17"/>
                  </a:lnTo>
                  <a:lnTo>
                    <a:pt x="51" y="14"/>
                  </a:lnTo>
                  <a:lnTo>
                    <a:pt x="51" y="12"/>
                  </a:lnTo>
                  <a:lnTo>
                    <a:pt x="49" y="8"/>
                  </a:lnTo>
                  <a:lnTo>
                    <a:pt x="48" y="6"/>
                  </a:lnTo>
                  <a:lnTo>
                    <a:pt x="46" y="4"/>
                  </a:lnTo>
                  <a:lnTo>
                    <a:pt x="44" y="2"/>
                  </a:lnTo>
                  <a:lnTo>
                    <a:pt x="41" y="1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2" y="0"/>
                  </a:lnTo>
                  <a:lnTo>
                    <a:pt x="29" y="1"/>
                  </a:lnTo>
                  <a:lnTo>
                    <a:pt x="27" y="3"/>
                  </a:lnTo>
                  <a:lnTo>
                    <a:pt x="25" y="4"/>
                  </a:lnTo>
                  <a:lnTo>
                    <a:pt x="23" y="7"/>
                  </a:lnTo>
                  <a:lnTo>
                    <a:pt x="22" y="9"/>
                  </a:lnTo>
                  <a:lnTo>
                    <a:pt x="16" y="28"/>
                  </a:lnTo>
                  <a:lnTo>
                    <a:pt x="11" y="47"/>
                  </a:lnTo>
                  <a:lnTo>
                    <a:pt x="7" y="65"/>
                  </a:lnTo>
                  <a:lnTo>
                    <a:pt x="3" y="85"/>
                  </a:lnTo>
                  <a:lnTo>
                    <a:pt x="1" y="103"/>
                  </a:lnTo>
                  <a:lnTo>
                    <a:pt x="0" y="122"/>
                  </a:lnTo>
                  <a:lnTo>
                    <a:pt x="0" y="141"/>
                  </a:lnTo>
                  <a:lnTo>
                    <a:pt x="0" y="161"/>
                  </a:lnTo>
                  <a:lnTo>
                    <a:pt x="2" y="179"/>
                  </a:lnTo>
                  <a:lnTo>
                    <a:pt x="4" y="198"/>
                  </a:lnTo>
                  <a:lnTo>
                    <a:pt x="8" y="218"/>
                  </a:lnTo>
                  <a:lnTo>
                    <a:pt x="13" y="236"/>
                  </a:lnTo>
                  <a:lnTo>
                    <a:pt x="18" y="254"/>
                  </a:lnTo>
                  <a:lnTo>
                    <a:pt x="25" y="273"/>
                  </a:lnTo>
                  <a:lnTo>
                    <a:pt x="31" y="292"/>
                  </a:lnTo>
                  <a:lnTo>
                    <a:pt x="40" y="309"/>
                  </a:lnTo>
                  <a:lnTo>
                    <a:pt x="47" y="324"/>
                  </a:lnTo>
                  <a:lnTo>
                    <a:pt x="56" y="338"/>
                  </a:lnTo>
                  <a:lnTo>
                    <a:pt x="63" y="352"/>
                  </a:lnTo>
                  <a:lnTo>
                    <a:pt x="73" y="364"/>
                  </a:lnTo>
                  <a:lnTo>
                    <a:pt x="83" y="377"/>
                  </a:lnTo>
                  <a:lnTo>
                    <a:pt x="92" y="390"/>
                  </a:lnTo>
                  <a:lnTo>
                    <a:pt x="103" y="402"/>
                  </a:lnTo>
                  <a:lnTo>
                    <a:pt x="114" y="413"/>
                  </a:lnTo>
                  <a:lnTo>
                    <a:pt x="126" y="425"/>
                  </a:lnTo>
                  <a:lnTo>
                    <a:pt x="137" y="435"/>
                  </a:lnTo>
                  <a:lnTo>
                    <a:pt x="149" y="445"/>
                  </a:lnTo>
                  <a:lnTo>
                    <a:pt x="162" y="455"/>
                  </a:lnTo>
                  <a:lnTo>
                    <a:pt x="175" y="464"/>
                  </a:lnTo>
                  <a:lnTo>
                    <a:pt x="188" y="473"/>
                  </a:lnTo>
                  <a:lnTo>
                    <a:pt x="202" y="480"/>
                  </a:lnTo>
                  <a:lnTo>
                    <a:pt x="216" y="488"/>
                  </a:lnTo>
                  <a:lnTo>
                    <a:pt x="78" y="508"/>
                  </a:lnTo>
                  <a:lnTo>
                    <a:pt x="75" y="508"/>
                  </a:lnTo>
                  <a:lnTo>
                    <a:pt x="72" y="510"/>
                  </a:lnTo>
                  <a:lnTo>
                    <a:pt x="70" y="511"/>
                  </a:lnTo>
                  <a:lnTo>
                    <a:pt x="68" y="514"/>
                  </a:lnTo>
                  <a:lnTo>
                    <a:pt x="67" y="517"/>
                  </a:lnTo>
                  <a:lnTo>
                    <a:pt x="66" y="519"/>
                  </a:lnTo>
                  <a:lnTo>
                    <a:pt x="66" y="522"/>
                  </a:lnTo>
                  <a:lnTo>
                    <a:pt x="66" y="525"/>
                  </a:lnTo>
                  <a:lnTo>
                    <a:pt x="67" y="531"/>
                  </a:lnTo>
                  <a:lnTo>
                    <a:pt x="70" y="535"/>
                  </a:lnTo>
                  <a:lnTo>
                    <a:pt x="75" y="537"/>
                  </a:lnTo>
                  <a:lnTo>
                    <a:pt x="81" y="538"/>
                  </a:lnTo>
                  <a:lnTo>
                    <a:pt x="82" y="538"/>
                  </a:lnTo>
                  <a:lnTo>
                    <a:pt x="83" y="538"/>
                  </a:lnTo>
                  <a:lnTo>
                    <a:pt x="269" y="510"/>
                  </a:lnTo>
                  <a:lnTo>
                    <a:pt x="270" y="510"/>
                  </a:lnTo>
                  <a:lnTo>
                    <a:pt x="270" y="510"/>
                  </a:lnTo>
                  <a:lnTo>
                    <a:pt x="274" y="510"/>
                  </a:lnTo>
                  <a:lnTo>
                    <a:pt x="277" y="509"/>
                  </a:lnTo>
                  <a:lnTo>
                    <a:pt x="280" y="508"/>
                  </a:lnTo>
                  <a:lnTo>
                    <a:pt x="282" y="506"/>
                  </a:lnTo>
                  <a:lnTo>
                    <a:pt x="283" y="505"/>
                  </a:lnTo>
                  <a:lnTo>
                    <a:pt x="285" y="502"/>
                  </a:lnTo>
                  <a:lnTo>
                    <a:pt x="287" y="499"/>
                  </a:lnTo>
                  <a:lnTo>
                    <a:pt x="287" y="495"/>
                  </a:lnTo>
                  <a:lnTo>
                    <a:pt x="287" y="492"/>
                  </a:lnTo>
                  <a:lnTo>
                    <a:pt x="285" y="490"/>
                  </a:lnTo>
                  <a:lnTo>
                    <a:pt x="205" y="3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9" name="Rounded Rectangle 88"/>
          <p:cNvSpPr/>
          <p:nvPr/>
        </p:nvSpPr>
        <p:spPr>
          <a:xfrm>
            <a:off x="9264952" y="1233694"/>
            <a:ext cx="1905088" cy="645431"/>
          </a:xfrm>
          <a:prstGeom prst="roundRect">
            <a:avLst>
              <a:gd name="adj" fmla="val 50000"/>
            </a:avLst>
          </a:prstGeom>
          <a:solidFill>
            <a:srgbClr val="DC71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9869939" y="1371743"/>
            <a:ext cx="94416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Output</a:t>
            </a:r>
            <a:endParaRPr lang="en-US" sz="24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9344306" y="1332861"/>
            <a:ext cx="447096" cy="447096"/>
            <a:chOff x="9321298" y="1341260"/>
            <a:chExt cx="447096" cy="447096"/>
          </a:xfrm>
        </p:grpSpPr>
        <p:sp>
          <p:nvSpPr>
            <p:cNvPr id="98" name="Oval 97"/>
            <p:cNvSpPr/>
            <p:nvPr/>
          </p:nvSpPr>
          <p:spPr>
            <a:xfrm>
              <a:off x="9321298" y="1341260"/>
              <a:ext cx="447096" cy="447096"/>
            </a:xfrm>
            <a:prstGeom prst="ellipse">
              <a:avLst/>
            </a:prstGeom>
            <a:gradFill flip="none" rotWithShape="1">
              <a:gsLst>
                <a:gs pos="52000">
                  <a:srgbClr val="8D5632">
                    <a:lumMod val="99000"/>
                    <a:lumOff val="1000"/>
                  </a:srgbClr>
                </a:gs>
                <a:gs pos="0">
                  <a:srgbClr val="FC7B01"/>
                </a:gs>
                <a:gs pos="100000">
                  <a:srgbClr val="1D3164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115"/>
            <p:cNvSpPr>
              <a:spLocks noEditPoints="1"/>
            </p:cNvSpPr>
            <p:nvPr/>
          </p:nvSpPr>
          <p:spPr bwMode="auto">
            <a:xfrm>
              <a:off x="9414960" y="1434200"/>
              <a:ext cx="259773" cy="261216"/>
            </a:xfrm>
            <a:custGeom>
              <a:avLst/>
              <a:gdLst>
                <a:gd name="T0" fmla="*/ 542 w 903"/>
                <a:gd name="T1" fmla="*/ 543 h 903"/>
                <a:gd name="T2" fmla="*/ 361 w 903"/>
                <a:gd name="T3" fmla="*/ 873 h 903"/>
                <a:gd name="T4" fmla="*/ 361 w 903"/>
                <a:gd name="T5" fmla="*/ 543 h 903"/>
                <a:gd name="T6" fmla="*/ 662 w 903"/>
                <a:gd name="T7" fmla="*/ 30 h 903"/>
                <a:gd name="T8" fmla="*/ 331 w 903"/>
                <a:gd name="T9" fmla="*/ 30 h 903"/>
                <a:gd name="T10" fmla="*/ 783 w 903"/>
                <a:gd name="T11" fmla="*/ 437 h 903"/>
                <a:gd name="T12" fmla="*/ 780 w 903"/>
                <a:gd name="T13" fmla="*/ 429 h 903"/>
                <a:gd name="T14" fmla="*/ 774 w 903"/>
                <a:gd name="T15" fmla="*/ 423 h 903"/>
                <a:gd name="T16" fmla="*/ 511 w 903"/>
                <a:gd name="T17" fmla="*/ 422 h 903"/>
                <a:gd name="T18" fmla="*/ 681 w 903"/>
                <a:gd name="T19" fmla="*/ 392 h 903"/>
                <a:gd name="T20" fmla="*/ 688 w 903"/>
                <a:gd name="T21" fmla="*/ 387 h 903"/>
                <a:gd name="T22" fmla="*/ 692 w 903"/>
                <a:gd name="T23" fmla="*/ 380 h 903"/>
                <a:gd name="T24" fmla="*/ 692 w 903"/>
                <a:gd name="T25" fmla="*/ 13 h 903"/>
                <a:gd name="T26" fmla="*/ 688 w 903"/>
                <a:gd name="T27" fmla="*/ 5 h 903"/>
                <a:gd name="T28" fmla="*/ 681 w 903"/>
                <a:gd name="T29" fmla="*/ 1 h 903"/>
                <a:gd name="T30" fmla="*/ 313 w 903"/>
                <a:gd name="T31" fmla="*/ 1 h 903"/>
                <a:gd name="T32" fmla="*/ 305 w 903"/>
                <a:gd name="T33" fmla="*/ 5 h 903"/>
                <a:gd name="T34" fmla="*/ 301 w 903"/>
                <a:gd name="T35" fmla="*/ 13 h 903"/>
                <a:gd name="T36" fmla="*/ 301 w 903"/>
                <a:gd name="T37" fmla="*/ 380 h 903"/>
                <a:gd name="T38" fmla="*/ 305 w 903"/>
                <a:gd name="T39" fmla="*/ 387 h 903"/>
                <a:gd name="T40" fmla="*/ 313 w 903"/>
                <a:gd name="T41" fmla="*/ 392 h 903"/>
                <a:gd name="T42" fmla="*/ 481 w 903"/>
                <a:gd name="T43" fmla="*/ 422 h 903"/>
                <a:gd name="T44" fmla="*/ 129 w 903"/>
                <a:gd name="T45" fmla="*/ 423 h 903"/>
                <a:gd name="T46" fmla="*/ 123 w 903"/>
                <a:gd name="T47" fmla="*/ 429 h 903"/>
                <a:gd name="T48" fmla="*/ 121 w 903"/>
                <a:gd name="T49" fmla="*/ 437 h 903"/>
                <a:gd name="T50" fmla="*/ 11 w 903"/>
                <a:gd name="T51" fmla="*/ 513 h 903"/>
                <a:gd name="T52" fmla="*/ 4 w 903"/>
                <a:gd name="T53" fmla="*/ 517 h 903"/>
                <a:gd name="T54" fmla="*/ 1 w 903"/>
                <a:gd name="T55" fmla="*/ 525 h 903"/>
                <a:gd name="T56" fmla="*/ 1 w 903"/>
                <a:gd name="T57" fmla="*/ 891 h 903"/>
                <a:gd name="T58" fmla="*/ 4 w 903"/>
                <a:gd name="T59" fmla="*/ 899 h 903"/>
                <a:gd name="T60" fmla="*/ 11 w 903"/>
                <a:gd name="T61" fmla="*/ 903 h 903"/>
                <a:gd name="T62" fmla="*/ 379 w 903"/>
                <a:gd name="T63" fmla="*/ 903 h 903"/>
                <a:gd name="T64" fmla="*/ 387 w 903"/>
                <a:gd name="T65" fmla="*/ 899 h 903"/>
                <a:gd name="T66" fmla="*/ 391 w 903"/>
                <a:gd name="T67" fmla="*/ 891 h 903"/>
                <a:gd name="T68" fmla="*/ 391 w 903"/>
                <a:gd name="T69" fmla="*/ 525 h 903"/>
                <a:gd name="T70" fmla="*/ 387 w 903"/>
                <a:gd name="T71" fmla="*/ 517 h 903"/>
                <a:gd name="T72" fmla="*/ 379 w 903"/>
                <a:gd name="T73" fmla="*/ 513 h 903"/>
                <a:gd name="T74" fmla="*/ 151 w 903"/>
                <a:gd name="T75" fmla="*/ 452 h 903"/>
                <a:gd name="T76" fmla="*/ 526 w 903"/>
                <a:gd name="T77" fmla="*/ 513 h 903"/>
                <a:gd name="T78" fmla="*/ 519 w 903"/>
                <a:gd name="T79" fmla="*/ 515 h 903"/>
                <a:gd name="T80" fmla="*/ 513 w 903"/>
                <a:gd name="T81" fmla="*/ 521 h 903"/>
                <a:gd name="T82" fmla="*/ 511 w 903"/>
                <a:gd name="T83" fmla="*/ 888 h 903"/>
                <a:gd name="T84" fmla="*/ 514 w 903"/>
                <a:gd name="T85" fmla="*/ 897 h 903"/>
                <a:gd name="T86" fmla="*/ 521 w 903"/>
                <a:gd name="T87" fmla="*/ 902 h 903"/>
                <a:gd name="T88" fmla="*/ 888 w 903"/>
                <a:gd name="T89" fmla="*/ 903 h 903"/>
                <a:gd name="T90" fmla="*/ 896 w 903"/>
                <a:gd name="T91" fmla="*/ 901 h 903"/>
                <a:gd name="T92" fmla="*/ 902 w 903"/>
                <a:gd name="T93" fmla="*/ 895 h 903"/>
                <a:gd name="T94" fmla="*/ 903 w 903"/>
                <a:gd name="T95" fmla="*/ 528 h 903"/>
                <a:gd name="T96" fmla="*/ 901 w 903"/>
                <a:gd name="T97" fmla="*/ 519 h 903"/>
                <a:gd name="T98" fmla="*/ 894 w 903"/>
                <a:gd name="T99" fmla="*/ 514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03" h="903">
                  <a:moveTo>
                    <a:pt x="873" y="873"/>
                  </a:moveTo>
                  <a:lnTo>
                    <a:pt x="542" y="873"/>
                  </a:lnTo>
                  <a:lnTo>
                    <a:pt x="542" y="543"/>
                  </a:lnTo>
                  <a:lnTo>
                    <a:pt x="873" y="543"/>
                  </a:lnTo>
                  <a:lnTo>
                    <a:pt x="873" y="873"/>
                  </a:lnTo>
                  <a:close/>
                  <a:moveTo>
                    <a:pt x="361" y="873"/>
                  </a:moveTo>
                  <a:lnTo>
                    <a:pt x="30" y="873"/>
                  </a:lnTo>
                  <a:lnTo>
                    <a:pt x="30" y="543"/>
                  </a:lnTo>
                  <a:lnTo>
                    <a:pt x="361" y="543"/>
                  </a:lnTo>
                  <a:lnTo>
                    <a:pt x="361" y="873"/>
                  </a:lnTo>
                  <a:close/>
                  <a:moveTo>
                    <a:pt x="331" y="30"/>
                  </a:moveTo>
                  <a:lnTo>
                    <a:pt x="662" y="30"/>
                  </a:lnTo>
                  <a:lnTo>
                    <a:pt x="662" y="362"/>
                  </a:lnTo>
                  <a:lnTo>
                    <a:pt x="331" y="362"/>
                  </a:lnTo>
                  <a:lnTo>
                    <a:pt x="331" y="30"/>
                  </a:lnTo>
                  <a:close/>
                  <a:moveTo>
                    <a:pt x="888" y="513"/>
                  </a:moveTo>
                  <a:lnTo>
                    <a:pt x="783" y="513"/>
                  </a:lnTo>
                  <a:lnTo>
                    <a:pt x="783" y="437"/>
                  </a:lnTo>
                  <a:lnTo>
                    <a:pt x="783" y="435"/>
                  </a:lnTo>
                  <a:lnTo>
                    <a:pt x="781" y="431"/>
                  </a:lnTo>
                  <a:lnTo>
                    <a:pt x="780" y="429"/>
                  </a:lnTo>
                  <a:lnTo>
                    <a:pt x="778" y="426"/>
                  </a:lnTo>
                  <a:lnTo>
                    <a:pt x="776" y="425"/>
                  </a:lnTo>
                  <a:lnTo>
                    <a:pt x="774" y="423"/>
                  </a:lnTo>
                  <a:lnTo>
                    <a:pt x="771" y="423"/>
                  </a:lnTo>
                  <a:lnTo>
                    <a:pt x="768" y="422"/>
                  </a:lnTo>
                  <a:lnTo>
                    <a:pt x="511" y="422"/>
                  </a:lnTo>
                  <a:lnTo>
                    <a:pt x="511" y="392"/>
                  </a:lnTo>
                  <a:lnTo>
                    <a:pt x="677" y="392"/>
                  </a:lnTo>
                  <a:lnTo>
                    <a:pt x="681" y="392"/>
                  </a:lnTo>
                  <a:lnTo>
                    <a:pt x="683" y="391"/>
                  </a:lnTo>
                  <a:lnTo>
                    <a:pt x="686" y="389"/>
                  </a:lnTo>
                  <a:lnTo>
                    <a:pt x="688" y="387"/>
                  </a:lnTo>
                  <a:lnTo>
                    <a:pt x="689" y="385"/>
                  </a:lnTo>
                  <a:lnTo>
                    <a:pt x="691" y="383"/>
                  </a:lnTo>
                  <a:lnTo>
                    <a:pt x="692" y="380"/>
                  </a:lnTo>
                  <a:lnTo>
                    <a:pt x="692" y="377"/>
                  </a:lnTo>
                  <a:lnTo>
                    <a:pt x="692" y="15"/>
                  </a:lnTo>
                  <a:lnTo>
                    <a:pt x="692" y="13"/>
                  </a:lnTo>
                  <a:lnTo>
                    <a:pt x="691" y="10"/>
                  </a:lnTo>
                  <a:lnTo>
                    <a:pt x="689" y="8"/>
                  </a:lnTo>
                  <a:lnTo>
                    <a:pt x="688" y="5"/>
                  </a:lnTo>
                  <a:lnTo>
                    <a:pt x="686" y="3"/>
                  </a:lnTo>
                  <a:lnTo>
                    <a:pt x="683" y="1"/>
                  </a:lnTo>
                  <a:lnTo>
                    <a:pt x="681" y="1"/>
                  </a:lnTo>
                  <a:lnTo>
                    <a:pt x="677" y="0"/>
                  </a:lnTo>
                  <a:lnTo>
                    <a:pt x="316" y="0"/>
                  </a:lnTo>
                  <a:lnTo>
                    <a:pt x="313" y="1"/>
                  </a:lnTo>
                  <a:lnTo>
                    <a:pt x="311" y="1"/>
                  </a:lnTo>
                  <a:lnTo>
                    <a:pt x="307" y="3"/>
                  </a:lnTo>
                  <a:lnTo>
                    <a:pt x="305" y="5"/>
                  </a:lnTo>
                  <a:lnTo>
                    <a:pt x="303" y="8"/>
                  </a:lnTo>
                  <a:lnTo>
                    <a:pt x="302" y="10"/>
                  </a:lnTo>
                  <a:lnTo>
                    <a:pt x="301" y="13"/>
                  </a:lnTo>
                  <a:lnTo>
                    <a:pt x="301" y="15"/>
                  </a:lnTo>
                  <a:lnTo>
                    <a:pt x="301" y="377"/>
                  </a:lnTo>
                  <a:lnTo>
                    <a:pt x="301" y="380"/>
                  </a:lnTo>
                  <a:lnTo>
                    <a:pt x="302" y="383"/>
                  </a:lnTo>
                  <a:lnTo>
                    <a:pt x="303" y="385"/>
                  </a:lnTo>
                  <a:lnTo>
                    <a:pt x="305" y="387"/>
                  </a:lnTo>
                  <a:lnTo>
                    <a:pt x="307" y="389"/>
                  </a:lnTo>
                  <a:lnTo>
                    <a:pt x="311" y="391"/>
                  </a:lnTo>
                  <a:lnTo>
                    <a:pt x="313" y="392"/>
                  </a:lnTo>
                  <a:lnTo>
                    <a:pt x="316" y="392"/>
                  </a:lnTo>
                  <a:lnTo>
                    <a:pt x="481" y="392"/>
                  </a:lnTo>
                  <a:lnTo>
                    <a:pt x="481" y="422"/>
                  </a:lnTo>
                  <a:lnTo>
                    <a:pt x="136" y="422"/>
                  </a:lnTo>
                  <a:lnTo>
                    <a:pt x="133" y="423"/>
                  </a:lnTo>
                  <a:lnTo>
                    <a:pt x="129" y="423"/>
                  </a:lnTo>
                  <a:lnTo>
                    <a:pt x="127" y="425"/>
                  </a:lnTo>
                  <a:lnTo>
                    <a:pt x="125" y="426"/>
                  </a:lnTo>
                  <a:lnTo>
                    <a:pt x="123" y="429"/>
                  </a:lnTo>
                  <a:lnTo>
                    <a:pt x="122" y="431"/>
                  </a:lnTo>
                  <a:lnTo>
                    <a:pt x="121" y="435"/>
                  </a:lnTo>
                  <a:lnTo>
                    <a:pt x="121" y="437"/>
                  </a:lnTo>
                  <a:lnTo>
                    <a:pt x="121" y="513"/>
                  </a:lnTo>
                  <a:lnTo>
                    <a:pt x="15" y="513"/>
                  </a:lnTo>
                  <a:lnTo>
                    <a:pt x="11" y="513"/>
                  </a:lnTo>
                  <a:lnTo>
                    <a:pt x="9" y="514"/>
                  </a:lnTo>
                  <a:lnTo>
                    <a:pt x="6" y="515"/>
                  </a:lnTo>
                  <a:lnTo>
                    <a:pt x="4" y="517"/>
                  </a:lnTo>
                  <a:lnTo>
                    <a:pt x="3" y="519"/>
                  </a:lnTo>
                  <a:lnTo>
                    <a:pt x="1" y="521"/>
                  </a:lnTo>
                  <a:lnTo>
                    <a:pt x="1" y="525"/>
                  </a:lnTo>
                  <a:lnTo>
                    <a:pt x="0" y="528"/>
                  </a:lnTo>
                  <a:lnTo>
                    <a:pt x="0" y="888"/>
                  </a:lnTo>
                  <a:lnTo>
                    <a:pt x="1" y="891"/>
                  </a:lnTo>
                  <a:lnTo>
                    <a:pt x="1" y="895"/>
                  </a:lnTo>
                  <a:lnTo>
                    <a:pt x="3" y="897"/>
                  </a:lnTo>
                  <a:lnTo>
                    <a:pt x="4" y="899"/>
                  </a:lnTo>
                  <a:lnTo>
                    <a:pt x="6" y="901"/>
                  </a:lnTo>
                  <a:lnTo>
                    <a:pt x="9" y="902"/>
                  </a:lnTo>
                  <a:lnTo>
                    <a:pt x="11" y="903"/>
                  </a:lnTo>
                  <a:lnTo>
                    <a:pt x="15" y="903"/>
                  </a:lnTo>
                  <a:lnTo>
                    <a:pt x="376" y="903"/>
                  </a:lnTo>
                  <a:lnTo>
                    <a:pt x="379" y="903"/>
                  </a:lnTo>
                  <a:lnTo>
                    <a:pt x="382" y="902"/>
                  </a:lnTo>
                  <a:lnTo>
                    <a:pt x="385" y="901"/>
                  </a:lnTo>
                  <a:lnTo>
                    <a:pt x="387" y="899"/>
                  </a:lnTo>
                  <a:lnTo>
                    <a:pt x="389" y="897"/>
                  </a:lnTo>
                  <a:lnTo>
                    <a:pt x="390" y="895"/>
                  </a:lnTo>
                  <a:lnTo>
                    <a:pt x="391" y="891"/>
                  </a:lnTo>
                  <a:lnTo>
                    <a:pt x="391" y="888"/>
                  </a:lnTo>
                  <a:lnTo>
                    <a:pt x="391" y="528"/>
                  </a:lnTo>
                  <a:lnTo>
                    <a:pt x="391" y="525"/>
                  </a:lnTo>
                  <a:lnTo>
                    <a:pt x="390" y="521"/>
                  </a:lnTo>
                  <a:lnTo>
                    <a:pt x="389" y="519"/>
                  </a:lnTo>
                  <a:lnTo>
                    <a:pt x="387" y="517"/>
                  </a:lnTo>
                  <a:lnTo>
                    <a:pt x="385" y="515"/>
                  </a:lnTo>
                  <a:lnTo>
                    <a:pt x="382" y="514"/>
                  </a:lnTo>
                  <a:lnTo>
                    <a:pt x="379" y="513"/>
                  </a:lnTo>
                  <a:lnTo>
                    <a:pt x="376" y="513"/>
                  </a:lnTo>
                  <a:lnTo>
                    <a:pt x="151" y="513"/>
                  </a:lnTo>
                  <a:lnTo>
                    <a:pt x="151" y="452"/>
                  </a:lnTo>
                  <a:lnTo>
                    <a:pt x="753" y="452"/>
                  </a:lnTo>
                  <a:lnTo>
                    <a:pt x="753" y="513"/>
                  </a:lnTo>
                  <a:lnTo>
                    <a:pt x="526" y="513"/>
                  </a:lnTo>
                  <a:lnTo>
                    <a:pt x="524" y="513"/>
                  </a:lnTo>
                  <a:lnTo>
                    <a:pt x="521" y="514"/>
                  </a:lnTo>
                  <a:lnTo>
                    <a:pt x="519" y="515"/>
                  </a:lnTo>
                  <a:lnTo>
                    <a:pt x="517" y="517"/>
                  </a:lnTo>
                  <a:lnTo>
                    <a:pt x="514" y="519"/>
                  </a:lnTo>
                  <a:lnTo>
                    <a:pt x="513" y="521"/>
                  </a:lnTo>
                  <a:lnTo>
                    <a:pt x="512" y="525"/>
                  </a:lnTo>
                  <a:lnTo>
                    <a:pt x="511" y="528"/>
                  </a:lnTo>
                  <a:lnTo>
                    <a:pt x="511" y="888"/>
                  </a:lnTo>
                  <a:lnTo>
                    <a:pt x="512" y="891"/>
                  </a:lnTo>
                  <a:lnTo>
                    <a:pt x="513" y="895"/>
                  </a:lnTo>
                  <a:lnTo>
                    <a:pt x="514" y="897"/>
                  </a:lnTo>
                  <a:lnTo>
                    <a:pt x="517" y="899"/>
                  </a:lnTo>
                  <a:lnTo>
                    <a:pt x="519" y="901"/>
                  </a:lnTo>
                  <a:lnTo>
                    <a:pt x="521" y="902"/>
                  </a:lnTo>
                  <a:lnTo>
                    <a:pt x="524" y="903"/>
                  </a:lnTo>
                  <a:lnTo>
                    <a:pt x="526" y="903"/>
                  </a:lnTo>
                  <a:lnTo>
                    <a:pt x="888" y="903"/>
                  </a:lnTo>
                  <a:lnTo>
                    <a:pt x="891" y="903"/>
                  </a:lnTo>
                  <a:lnTo>
                    <a:pt x="894" y="902"/>
                  </a:lnTo>
                  <a:lnTo>
                    <a:pt x="896" y="901"/>
                  </a:lnTo>
                  <a:lnTo>
                    <a:pt x="898" y="899"/>
                  </a:lnTo>
                  <a:lnTo>
                    <a:pt x="901" y="897"/>
                  </a:lnTo>
                  <a:lnTo>
                    <a:pt x="902" y="895"/>
                  </a:lnTo>
                  <a:lnTo>
                    <a:pt x="903" y="891"/>
                  </a:lnTo>
                  <a:lnTo>
                    <a:pt x="903" y="888"/>
                  </a:lnTo>
                  <a:lnTo>
                    <a:pt x="903" y="528"/>
                  </a:lnTo>
                  <a:lnTo>
                    <a:pt x="903" y="525"/>
                  </a:lnTo>
                  <a:lnTo>
                    <a:pt x="902" y="521"/>
                  </a:lnTo>
                  <a:lnTo>
                    <a:pt x="901" y="519"/>
                  </a:lnTo>
                  <a:lnTo>
                    <a:pt x="898" y="517"/>
                  </a:lnTo>
                  <a:lnTo>
                    <a:pt x="896" y="515"/>
                  </a:lnTo>
                  <a:lnTo>
                    <a:pt x="894" y="514"/>
                  </a:lnTo>
                  <a:lnTo>
                    <a:pt x="891" y="513"/>
                  </a:lnTo>
                  <a:lnTo>
                    <a:pt x="888" y="5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3162751" y="5388979"/>
            <a:ext cx="236923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1400" dirty="0" err="1" smtClean="0">
                <a:solidFill>
                  <a:srgbClr val="223362"/>
                </a:solidFill>
              </a:rPr>
              <a:t>Take</a:t>
            </a:r>
            <a:r>
              <a:rPr lang="fr-FR" sz="1400" dirty="0" smtClean="0">
                <a:solidFill>
                  <a:srgbClr val="223362"/>
                </a:solidFill>
              </a:rPr>
              <a:t> files </a:t>
            </a:r>
            <a:r>
              <a:rPr lang="fr-FR" sz="1400" dirty="0" err="1" smtClean="0">
                <a:solidFill>
                  <a:srgbClr val="223362"/>
                </a:solidFill>
              </a:rPr>
              <a:t>from</a:t>
            </a:r>
            <a:r>
              <a:rPr lang="fr-FR" sz="1400" dirty="0" smtClean="0">
                <a:solidFill>
                  <a:srgbClr val="223362"/>
                </a:solidFill>
              </a:rPr>
              <a:t> user and </a:t>
            </a:r>
            <a:r>
              <a:rPr lang="fr-FR" sz="1400" dirty="0" err="1" smtClean="0">
                <a:solidFill>
                  <a:srgbClr val="223362"/>
                </a:solidFill>
              </a:rPr>
              <a:t>make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their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list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after</a:t>
            </a:r>
            <a:r>
              <a:rPr lang="fr-FR" sz="1400" dirty="0" smtClean="0">
                <a:solidFill>
                  <a:srgbClr val="223362"/>
                </a:solidFill>
              </a:rPr>
              <a:t> </a:t>
            </a:r>
            <a:r>
              <a:rPr lang="fr-FR" sz="1400" dirty="0" err="1" smtClean="0">
                <a:solidFill>
                  <a:srgbClr val="223362"/>
                </a:solidFill>
              </a:rPr>
              <a:t>stemming</a:t>
            </a:r>
            <a:endParaRPr lang="en-US" sz="1400" dirty="0">
              <a:solidFill>
                <a:srgbClr val="223362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7388142" y="5402063"/>
            <a:ext cx="219172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1400" dirty="0" err="1" smtClean="0">
                <a:solidFill>
                  <a:srgbClr val="223362"/>
                </a:solidFill>
              </a:rPr>
              <a:t>Write</a:t>
            </a:r>
            <a:r>
              <a:rPr lang="fr-FR" sz="1400" dirty="0" smtClean="0">
                <a:solidFill>
                  <a:srgbClr val="223362"/>
                </a:solidFill>
              </a:rPr>
              <a:t> the relevance of </a:t>
            </a:r>
            <a:r>
              <a:rPr lang="fr-FR" sz="1400" dirty="0" err="1" smtClean="0">
                <a:solidFill>
                  <a:srgbClr val="223362"/>
                </a:solidFill>
              </a:rPr>
              <a:t>corresponding</a:t>
            </a:r>
            <a:r>
              <a:rPr lang="fr-FR" sz="1400" dirty="0" smtClean="0">
                <a:solidFill>
                  <a:srgbClr val="223362"/>
                </a:solidFill>
              </a:rPr>
              <a:t> file</a:t>
            </a:r>
            <a:r>
              <a:rPr lang="fr-FR" sz="1400" dirty="0" smtClean="0">
                <a:solidFill>
                  <a:srgbClr val="223362"/>
                </a:solidFill>
              </a:rPr>
              <a:t>.</a:t>
            </a:r>
            <a:endParaRPr lang="en-US" sz="1400" dirty="0">
              <a:solidFill>
                <a:srgbClr val="22336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72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xmlns="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7CF34645-10AF-4AB4-83EA-BF059F6BEB4D}"/>
              </a:ext>
            </a:extLst>
          </p:cNvPr>
          <p:cNvGrpSpPr/>
          <p:nvPr/>
        </p:nvGrpSpPr>
        <p:grpSpPr>
          <a:xfrm>
            <a:off x="10928712" y="6378850"/>
            <a:ext cx="947290" cy="270982"/>
            <a:chOff x="4103688" y="-2378075"/>
            <a:chExt cx="1309687" cy="374650"/>
          </a:xfrm>
          <a:solidFill>
            <a:srgbClr val="468DC3"/>
          </a:solidFill>
        </p:grpSpPr>
        <p:sp>
          <p:nvSpPr>
            <p:cNvPr id="35" name="Freeform 254">
              <a:extLst>
                <a:ext uri="{FF2B5EF4-FFF2-40B4-BE49-F238E27FC236}">
                  <a16:creationId xmlns:a16="http://schemas.microsoft.com/office/drawing/2014/main" xmlns="" id="{3BD74B41-BA0A-4A11-9DA4-862150365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-2374900"/>
              <a:ext cx="182562" cy="288925"/>
            </a:xfrm>
            <a:custGeom>
              <a:avLst/>
              <a:gdLst>
                <a:gd name="T0" fmla="*/ 43 w 61"/>
                <a:gd name="T1" fmla="*/ 47 h 95"/>
                <a:gd name="T2" fmla="*/ 30 w 61"/>
                <a:gd name="T3" fmla="*/ 55 h 95"/>
                <a:gd name="T4" fmla="*/ 11 w 61"/>
                <a:gd name="T5" fmla="*/ 83 h 95"/>
                <a:gd name="T6" fmla="*/ 11 w 61"/>
                <a:gd name="T7" fmla="*/ 85 h 95"/>
                <a:gd name="T8" fmla="*/ 57 w 61"/>
                <a:gd name="T9" fmla="*/ 85 h 95"/>
                <a:gd name="T10" fmla="*/ 60 w 61"/>
                <a:gd name="T11" fmla="*/ 88 h 95"/>
                <a:gd name="T12" fmla="*/ 60 w 61"/>
                <a:gd name="T13" fmla="*/ 93 h 95"/>
                <a:gd name="T14" fmla="*/ 57 w 61"/>
                <a:gd name="T15" fmla="*/ 95 h 95"/>
                <a:gd name="T16" fmla="*/ 3 w 61"/>
                <a:gd name="T17" fmla="*/ 95 h 95"/>
                <a:gd name="T18" fmla="*/ 0 w 61"/>
                <a:gd name="T19" fmla="*/ 93 h 95"/>
                <a:gd name="T20" fmla="*/ 0 w 61"/>
                <a:gd name="T21" fmla="*/ 83 h 95"/>
                <a:gd name="T22" fmla="*/ 21 w 61"/>
                <a:gd name="T23" fmla="*/ 49 h 95"/>
                <a:gd name="T24" fmla="*/ 35 w 61"/>
                <a:gd name="T25" fmla="*/ 40 h 95"/>
                <a:gd name="T26" fmla="*/ 49 w 61"/>
                <a:gd name="T27" fmla="*/ 22 h 95"/>
                <a:gd name="T28" fmla="*/ 28 w 61"/>
                <a:gd name="T29" fmla="*/ 9 h 95"/>
                <a:gd name="T30" fmla="*/ 4 w 61"/>
                <a:gd name="T31" fmla="*/ 11 h 95"/>
                <a:gd name="T32" fmla="*/ 3 w 61"/>
                <a:gd name="T33" fmla="*/ 11 h 95"/>
                <a:gd name="T34" fmla="*/ 1 w 61"/>
                <a:gd name="T35" fmla="*/ 9 h 95"/>
                <a:gd name="T36" fmla="*/ 1 w 61"/>
                <a:gd name="T37" fmla="*/ 4 h 95"/>
                <a:gd name="T38" fmla="*/ 4 w 61"/>
                <a:gd name="T39" fmla="*/ 2 h 95"/>
                <a:gd name="T40" fmla="*/ 28 w 61"/>
                <a:gd name="T41" fmla="*/ 0 h 95"/>
                <a:gd name="T42" fmla="*/ 61 w 61"/>
                <a:gd name="T43" fmla="*/ 22 h 95"/>
                <a:gd name="T44" fmla="*/ 43 w 61"/>
                <a:gd name="T45" fmla="*/ 4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" h="95">
                  <a:moveTo>
                    <a:pt x="43" y="47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15" y="65"/>
                    <a:pt x="11" y="72"/>
                    <a:pt x="11" y="83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9" y="85"/>
                    <a:pt x="60" y="86"/>
                    <a:pt x="60" y="8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5"/>
                    <a:pt x="59" y="95"/>
                    <a:pt x="57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4"/>
                    <a:pt x="0" y="9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69"/>
                    <a:pt x="6" y="58"/>
                    <a:pt x="21" y="4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33"/>
                    <a:pt x="49" y="30"/>
                    <a:pt x="49" y="22"/>
                  </a:cubicBezTo>
                  <a:cubicBezTo>
                    <a:pt x="49" y="13"/>
                    <a:pt x="43" y="9"/>
                    <a:pt x="28" y="9"/>
                  </a:cubicBezTo>
                  <a:cubicBezTo>
                    <a:pt x="21" y="9"/>
                    <a:pt x="12" y="10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2"/>
                    <a:pt x="4" y="2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51" y="0"/>
                    <a:pt x="61" y="7"/>
                    <a:pt x="61" y="22"/>
                  </a:cubicBezTo>
                  <a:cubicBezTo>
                    <a:pt x="61" y="33"/>
                    <a:pt x="56" y="39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 255">
              <a:extLst>
                <a:ext uri="{FF2B5EF4-FFF2-40B4-BE49-F238E27FC236}">
                  <a16:creationId xmlns:a16="http://schemas.microsoft.com/office/drawing/2014/main" xmlns="" id="{70015F1F-F2D6-4D60-A53E-7C7EDFAFDF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-2308225"/>
              <a:ext cx="211137" cy="304800"/>
            </a:xfrm>
            <a:custGeom>
              <a:avLst/>
              <a:gdLst>
                <a:gd name="T0" fmla="*/ 68 w 70"/>
                <a:gd name="T1" fmla="*/ 74 h 100"/>
                <a:gd name="T2" fmla="*/ 56 w 70"/>
                <a:gd name="T3" fmla="*/ 74 h 100"/>
                <a:gd name="T4" fmla="*/ 56 w 70"/>
                <a:gd name="T5" fmla="*/ 98 h 100"/>
                <a:gd name="T6" fmla="*/ 54 w 70"/>
                <a:gd name="T7" fmla="*/ 100 h 100"/>
                <a:gd name="T8" fmla="*/ 46 w 70"/>
                <a:gd name="T9" fmla="*/ 100 h 100"/>
                <a:gd name="T10" fmla="*/ 44 w 70"/>
                <a:gd name="T11" fmla="*/ 98 h 100"/>
                <a:gd name="T12" fmla="*/ 44 w 70"/>
                <a:gd name="T13" fmla="*/ 74 h 100"/>
                <a:gd name="T14" fmla="*/ 5 w 70"/>
                <a:gd name="T15" fmla="*/ 74 h 100"/>
                <a:gd name="T16" fmla="*/ 0 w 70"/>
                <a:gd name="T17" fmla="*/ 68 h 100"/>
                <a:gd name="T18" fmla="*/ 0 w 70"/>
                <a:gd name="T19" fmla="*/ 63 h 100"/>
                <a:gd name="T20" fmla="*/ 1 w 70"/>
                <a:gd name="T21" fmla="*/ 58 h 100"/>
                <a:gd name="T22" fmla="*/ 41 w 70"/>
                <a:gd name="T23" fmla="*/ 2 h 100"/>
                <a:gd name="T24" fmla="*/ 45 w 70"/>
                <a:gd name="T25" fmla="*/ 0 h 100"/>
                <a:gd name="T26" fmla="*/ 52 w 70"/>
                <a:gd name="T27" fmla="*/ 0 h 100"/>
                <a:gd name="T28" fmla="*/ 56 w 70"/>
                <a:gd name="T29" fmla="*/ 3 h 100"/>
                <a:gd name="T30" fmla="*/ 56 w 70"/>
                <a:gd name="T31" fmla="*/ 63 h 100"/>
                <a:gd name="T32" fmla="*/ 68 w 70"/>
                <a:gd name="T33" fmla="*/ 63 h 100"/>
                <a:gd name="T34" fmla="*/ 70 w 70"/>
                <a:gd name="T35" fmla="*/ 66 h 100"/>
                <a:gd name="T36" fmla="*/ 70 w 70"/>
                <a:gd name="T37" fmla="*/ 71 h 100"/>
                <a:gd name="T38" fmla="*/ 68 w 70"/>
                <a:gd name="T39" fmla="*/ 74 h 100"/>
                <a:gd name="T40" fmla="*/ 44 w 70"/>
                <a:gd name="T41" fmla="*/ 17 h 100"/>
                <a:gd name="T42" fmla="*/ 43 w 70"/>
                <a:gd name="T43" fmla="*/ 17 h 100"/>
                <a:gd name="T44" fmla="*/ 43 w 70"/>
                <a:gd name="T45" fmla="*/ 17 h 100"/>
                <a:gd name="T46" fmla="*/ 42 w 70"/>
                <a:gd name="T47" fmla="*/ 17 h 100"/>
                <a:gd name="T48" fmla="*/ 11 w 70"/>
                <a:gd name="T49" fmla="*/ 61 h 100"/>
                <a:gd name="T50" fmla="*/ 11 w 70"/>
                <a:gd name="T51" fmla="*/ 63 h 100"/>
                <a:gd name="T52" fmla="*/ 12 w 70"/>
                <a:gd name="T53" fmla="*/ 63 h 100"/>
                <a:gd name="T54" fmla="*/ 44 w 70"/>
                <a:gd name="T55" fmla="*/ 63 h 100"/>
                <a:gd name="T56" fmla="*/ 44 w 70"/>
                <a:gd name="T57" fmla="*/ 1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0">
                  <a:moveTo>
                    <a:pt x="68" y="74"/>
                  </a:moveTo>
                  <a:cubicBezTo>
                    <a:pt x="56" y="74"/>
                    <a:pt x="56" y="74"/>
                    <a:pt x="56" y="74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5" y="100"/>
                    <a:pt x="54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4" y="100"/>
                    <a:pt x="44" y="99"/>
                    <a:pt x="44" y="98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1" y="74"/>
                    <a:pt x="0" y="72"/>
                    <a:pt x="0" y="6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0" y="60"/>
                    <a:pt x="1" y="5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2" y="0"/>
                    <a:pt x="45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1"/>
                    <a:pt x="56" y="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70" y="64"/>
                    <a:pt x="70" y="66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3"/>
                    <a:pt x="69" y="74"/>
                    <a:pt x="68" y="74"/>
                  </a:cubicBezTo>
                  <a:close/>
                  <a:moveTo>
                    <a:pt x="44" y="17"/>
                  </a:moveTo>
                  <a:cubicBezTo>
                    <a:pt x="44" y="17"/>
                    <a:pt x="44" y="17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2"/>
                    <a:pt x="11" y="62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44" y="63"/>
                    <a:pt x="44" y="63"/>
                    <a:pt x="44" y="63"/>
                  </a:cubicBezTo>
                  <a:lnTo>
                    <a:pt x="4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256">
              <a:extLst>
                <a:ext uri="{FF2B5EF4-FFF2-40B4-BE49-F238E27FC236}">
                  <a16:creationId xmlns:a16="http://schemas.microsoft.com/office/drawing/2014/main" xmlns="" id="{C4CE39B4-6254-4FFC-BA20-495537310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-2374900"/>
              <a:ext cx="34925" cy="292100"/>
            </a:xfrm>
            <a:custGeom>
              <a:avLst/>
              <a:gdLst>
                <a:gd name="T0" fmla="*/ 11 w 12"/>
                <a:gd name="T1" fmla="*/ 95 h 96"/>
                <a:gd name="T2" fmla="*/ 10 w 12"/>
                <a:gd name="T3" fmla="*/ 96 h 96"/>
                <a:gd name="T4" fmla="*/ 3 w 12"/>
                <a:gd name="T5" fmla="*/ 96 h 96"/>
                <a:gd name="T6" fmla="*/ 1 w 12"/>
                <a:gd name="T7" fmla="*/ 95 h 96"/>
                <a:gd name="T8" fmla="*/ 0 w 12"/>
                <a:gd name="T9" fmla="*/ 93 h 96"/>
                <a:gd name="T10" fmla="*/ 0 w 12"/>
                <a:gd name="T11" fmla="*/ 2 h 96"/>
                <a:gd name="T12" fmla="*/ 1 w 12"/>
                <a:gd name="T13" fmla="*/ 1 h 96"/>
                <a:gd name="T14" fmla="*/ 3 w 12"/>
                <a:gd name="T15" fmla="*/ 0 h 96"/>
                <a:gd name="T16" fmla="*/ 10 w 12"/>
                <a:gd name="T17" fmla="*/ 0 h 96"/>
                <a:gd name="T18" fmla="*/ 11 w 12"/>
                <a:gd name="T19" fmla="*/ 1 h 96"/>
                <a:gd name="T20" fmla="*/ 12 w 12"/>
                <a:gd name="T21" fmla="*/ 2 h 96"/>
                <a:gd name="T22" fmla="*/ 12 w 12"/>
                <a:gd name="T23" fmla="*/ 93 h 96"/>
                <a:gd name="T24" fmla="*/ 11 w 12"/>
                <a:gd name="T25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96">
                  <a:moveTo>
                    <a:pt x="11" y="95"/>
                  </a:moveTo>
                  <a:cubicBezTo>
                    <a:pt x="11" y="95"/>
                    <a:pt x="10" y="96"/>
                    <a:pt x="10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6"/>
                    <a:pt x="1" y="95"/>
                    <a:pt x="1" y="95"/>
                  </a:cubicBezTo>
                  <a:cubicBezTo>
                    <a:pt x="0" y="94"/>
                    <a:pt x="0" y="94"/>
                    <a:pt x="0" y="9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4"/>
                    <a:pt x="12" y="94"/>
                    <a:pt x="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257">
              <a:extLst>
                <a:ext uri="{FF2B5EF4-FFF2-40B4-BE49-F238E27FC236}">
                  <a16:creationId xmlns:a16="http://schemas.microsoft.com/office/drawing/2014/main" xmlns="" id="{39F9AD79-BD1F-4A45-B55C-3517BA91B7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3450" y="-2378075"/>
              <a:ext cx="36512" cy="295275"/>
            </a:xfrm>
            <a:custGeom>
              <a:avLst/>
              <a:gdLst>
                <a:gd name="T0" fmla="*/ 11 w 12"/>
                <a:gd name="T1" fmla="*/ 15 h 97"/>
                <a:gd name="T2" fmla="*/ 9 w 12"/>
                <a:gd name="T3" fmla="*/ 15 h 97"/>
                <a:gd name="T4" fmla="*/ 3 w 12"/>
                <a:gd name="T5" fmla="*/ 15 h 97"/>
                <a:gd name="T6" fmla="*/ 1 w 12"/>
                <a:gd name="T7" fmla="*/ 15 h 97"/>
                <a:gd name="T8" fmla="*/ 0 w 12"/>
                <a:gd name="T9" fmla="*/ 13 h 97"/>
                <a:gd name="T10" fmla="*/ 0 w 12"/>
                <a:gd name="T11" fmla="*/ 3 h 97"/>
                <a:gd name="T12" fmla="*/ 1 w 12"/>
                <a:gd name="T13" fmla="*/ 1 h 97"/>
                <a:gd name="T14" fmla="*/ 3 w 12"/>
                <a:gd name="T15" fmla="*/ 0 h 97"/>
                <a:gd name="T16" fmla="*/ 9 w 12"/>
                <a:gd name="T17" fmla="*/ 0 h 97"/>
                <a:gd name="T18" fmla="*/ 11 w 12"/>
                <a:gd name="T19" fmla="*/ 1 h 97"/>
                <a:gd name="T20" fmla="*/ 12 w 12"/>
                <a:gd name="T21" fmla="*/ 3 h 97"/>
                <a:gd name="T22" fmla="*/ 12 w 12"/>
                <a:gd name="T23" fmla="*/ 13 h 97"/>
                <a:gd name="T24" fmla="*/ 11 w 12"/>
                <a:gd name="T25" fmla="*/ 15 h 97"/>
                <a:gd name="T26" fmla="*/ 11 w 12"/>
                <a:gd name="T27" fmla="*/ 96 h 97"/>
                <a:gd name="T28" fmla="*/ 9 w 12"/>
                <a:gd name="T29" fmla="*/ 97 h 97"/>
                <a:gd name="T30" fmla="*/ 3 w 12"/>
                <a:gd name="T31" fmla="*/ 97 h 97"/>
                <a:gd name="T32" fmla="*/ 1 w 12"/>
                <a:gd name="T33" fmla="*/ 96 h 97"/>
                <a:gd name="T34" fmla="*/ 0 w 12"/>
                <a:gd name="T35" fmla="*/ 94 h 97"/>
                <a:gd name="T36" fmla="*/ 0 w 12"/>
                <a:gd name="T37" fmla="*/ 29 h 97"/>
                <a:gd name="T38" fmla="*/ 1 w 12"/>
                <a:gd name="T39" fmla="*/ 27 h 97"/>
                <a:gd name="T40" fmla="*/ 3 w 12"/>
                <a:gd name="T41" fmla="*/ 27 h 97"/>
                <a:gd name="T42" fmla="*/ 9 w 12"/>
                <a:gd name="T43" fmla="*/ 27 h 97"/>
                <a:gd name="T44" fmla="*/ 11 w 12"/>
                <a:gd name="T45" fmla="*/ 27 h 97"/>
                <a:gd name="T46" fmla="*/ 12 w 12"/>
                <a:gd name="T47" fmla="*/ 29 h 97"/>
                <a:gd name="T48" fmla="*/ 12 w 12"/>
                <a:gd name="T49" fmla="*/ 94 h 97"/>
                <a:gd name="T50" fmla="*/ 11 w 12"/>
                <a:gd name="T51" fmla="*/ 9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97">
                  <a:moveTo>
                    <a:pt x="11" y="15"/>
                  </a:moveTo>
                  <a:cubicBezTo>
                    <a:pt x="11" y="15"/>
                    <a:pt x="10" y="15"/>
                    <a:pt x="9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1" y="15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1" y="15"/>
                  </a:cubicBezTo>
                  <a:close/>
                  <a:moveTo>
                    <a:pt x="11" y="96"/>
                  </a:moveTo>
                  <a:cubicBezTo>
                    <a:pt x="10" y="96"/>
                    <a:pt x="10" y="97"/>
                    <a:pt x="9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2" y="97"/>
                    <a:pt x="1" y="96"/>
                    <a:pt x="1" y="96"/>
                  </a:cubicBezTo>
                  <a:cubicBezTo>
                    <a:pt x="0" y="95"/>
                    <a:pt x="0" y="95"/>
                    <a:pt x="0" y="9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8"/>
                    <a:pt x="0" y="28"/>
                    <a:pt x="1" y="27"/>
                  </a:cubicBezTo>
                  <a:cubicBezTo>
                    <a:pt x="1" y="27"/>
                    <a:pt x="2" y="27"/>
                    <a:pt x="3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8"/>
                    <a:pt x="12" y="28"/>
                    <a:pt x="12" y="29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5"/>
                    <a:pt x="11" y="95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258">
              <a:extLst>
                <a:ext uri="{FF2B5EF4-FFF2-40B4-BE49-F238E27FC236}">
                  <a16:creationId xmlns:a16="http://schemas.microsoft.com/office/drawing/2014/main" xmlns="" id="{5796D783-CBD6-4483-9C65-B66A3B5093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0763" y="-2374900"/>
              <a:ext cx="171450" cy="295275"/>
            </a:xfrm>
            <a:custGeom>
              <a:avLst/>
              <a:gdLst>
                <a:gd name="T0" fmla="*/ 56 w 57"/>
                <a:gd name="T1" fmla="*/ 93 h 97"/>
                <a:gd name="T2" fmla="*/ 54 w 57"/>
                <a:gd name="T3" fmla="*/ 94 h 97"/>
                <a:gd name="T4" fmla="*/ 41 w 57"/>
                <a:gd name="T5" fmla="*/ 96 h 97"/>
                <a:gd name="T6" fmla="*/ 29 w 57"/>
                <a:gd name="T7" fmla="*/ 97 h 97"/>
                <a:gd name="T8" fmla="*/ 16 w 57"/>
                <a:gd name="T9" fmla="*/ 94 h 97"/>
                <a:gd name="T10" fmla="*/ 7 w 57"/>
                <a:gd name="T11" fmla="*/ 88 h 97"/>
                <a:gd name="T12" fmla="*/ 2 w 57"/>
                <a:gd name="T13" fmla="*/ 78 h 97"/>
                <a:gd name="T14" fmla="*/ 0 w 57"/>
                <a:gd name="T15" fmla="*/ 65 h 97"/>
                <a:gd name="T16" fmla="*/ 0 w 57"/>
                <a:gd name="T17" fmla="*/ 56 h 97"/>
                <a:gd name="T18" fmla="*/ 7 w 57"/>
                <a:gd name="T19" fmla="*/ 33 h 97"/>
                <a:gd name="T20" fmla="*/ 29 w 57"/>
                <a:gd name="T21" fmla="*/ 25 h 97"/>
                <a:gd name="T22" fmla="*/ 37 w 57"/>
                <a:gd name="T23" fmla="*/ 25 h 97"/>
                <a:gd name="T24" fmla="*/ 45 w 57"/>
                <a:gd name="T25" fmla="*/ 26 h 97"/>
                <a:gd name="T26" fmla="*/ 45 w 57"/>
                <a:gd name="T27" fmla="*/ 2 h 97"/>
                <a:gd name="T28" fmla="*/ 46 w 57"/>
                <a:gd name="T29" fmla="*/ 1 h 97"/>
                <a:gd name="T30" fmla="*/ 47 w 57"/>
                <a:gd name="T31" fmla="*/ 0 h 97"/>
                <a:gd name="T32" fmla="*/ 54 w 57"/>
                <a:gd name="T33" fmla="*/ 0 h 97"/>
                <a:gd name="T34" fmla="*/ 56 w 57"/>
                <a:gd name="T35" fmla="*/ 1 h 97"/>
                <a:gd name="T36" fmla="*/ 57 w 57"/>
                <a:gd name="T37" fmla="*/ 2 h 97"/>
                <a:gd name="T38" fmla="*/ 57 w 57"/>
                <a:gd name="T39" fmla="*/ 91 h 97"/>
                <a:gd name="T40" fmla="*/ 56 w 57"/>
                <a:gd name="T41" fmla="*/ 93 h 97"/>
                <a:gd name="T42" fmla="*/ 45 w 57"/>
                <a:gd name="T43" fmla="*/ 35 h 97"/>
                <a:gd name="T44" fmla="*/ 37 w 57"/>
                <a:gd name="T45" fmla="*/ 35 h 97"/>
                <a:gd name="T46" fmla="*/ 29 w 57"/>
                <a:gd name="T47" fmla="*/ 35 h 97"/>
                <a:gd name="T48" fmla="*/ 16 w 57"/>
                <a:gd name="T49" fmla="*/ 40 h 97"/>
                <a:gd name="T50" fmla="*/ 12 w 57"/>
                <a:gd name="T51" fmla="*/ 56 h 97"/>
                <a:gd name="T52" fmla="*/ 12 w 57"/>
                <a:gd name="T53" fmla="*/ 65 h 97"/>
                <a:gd name="T54" fmla="*/ 16 w 57"/>
                <a:gd name="T55" fmla="*/ 81 h 97"/>
                <a:gd name="T56" fmla="*/ 29 w 57"/>
                <a:gd name="T57" fmla="*/ 87 h 97"/>
                <a:gd name="T58" fmla="*/ 37 w 57"/>
                <a:gd name="T59" fmla="*/ 86 h 97"/>
                <a:gd name="T60" fmla="*/ 45 w 57"/>
                <a:gd name="T61" fmla="*/ 86 h 97"/>
                <a:gd name="T62" fmla="*/ 45 w 57"/>
                <a:gd name="T63" fmla="*/ 3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" h="97">
                  <a:moveTo>
                    <a:pt x="56" y="93"/>
                  </a:moveTo>
                  <a:cubicBezTo>
                    <a:pt x="56" y="94"/>
                    <a:pt x="55" y="94"/>
                    <a:pt x="54" y="94"/>
                  </a:cubicBezTo>
                  <a:cubicBezTo>
                    <a:pt x="50" y="95"/>
                    <a:pt x="46" y="96"/>
                    <a:pt x="41" y="96"/>
                  </a:cubicBezTo>
                  <a:cubicBezTo>
                    <a:pt x="37" y="96"/>
                    <a:pt x="33" y="97"/>
                    <a:pt x="29" y="97"/>
                  </a:cubicBezTo>
                  <a:cubicBezTo>
                    <a:pt x="24" y="97"/>
                    <a:pt x="20" y="96"/>
                    <a:pt x="16" y="94"/>
                  </a:cubicBezTo>
                  <a:cubicBezTo>
                    <a:pt x="13" y="93"/>
                    <a:pt x="10" y="91"/>
                    <a:pt x="7" y="88"/>
                  </a:cubicBezTo>
                  <a:cubicBezTo>
                    <a:pt x="5" y="85"/>
                    <a:pt x="3" y="82"/>
                    <a:pt x="2" y="78"/>
                  </a:cubicBezTo>
                  <a:cubicBezTo>
                    <a:pt x="1" y="74"/>
                    <a:pt x="0" y="70"/>
                    <a:pt x="0" y="6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46"/>
                    <a:pt x="3" y="38"/>
                    <a:pt x="7" y="33"/>
                  </a:cubicBezTo>
                  <a:cubicBezTo>
                    <a:pt x="12" y="27"/>
                    <a:pt x="19" y="25"/>
                    <a:pt x="29" y="25"/>
                  </a:cubicBezTo>
                  <a:cubicBezTo>
                    <a:pt x="31" y="25"/>
                    <a:pt x="34" y="25"/>
                    <a:pt x="37" y="25"/>
                  </a:cubicBezTo>
                  <a:cubicBezTo>
                    <a:pt x="40" y="25"/>
                    <a:pt x="42" y="26"/>
                    <a:pt x="4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5" y="2"/>
                    <a:pt x="45" y="1"/>
                    <a:pt x="46" y="1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0"/>
                    <a:pt x="56" y="1"/>
                  </a:cubicBezTo>
                  <a:cubicBezTo>
                    <a:pt x="56" y="1"/>
                    <a:pt x="57" y="2"/>
                    <a:pt x="57" y="2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2"/>
                    <a:pt x="57" y="93"/>
                    <a:pt x="56" y="93"/>
                  </a:cubicBezTo>
                  <a:close/>
                  <a:moveTo>
                    <a:pt x="45" y="35"/>
                  </a:moveTo>
                  <a:cubicBezTo>
                    <a:pt x="43" y="35"/>
                    <a:pt x="40" y="35"/>
                    <a:pt x="37" y="35"/>
                  </a:cubicBezTo>
                  <a:cubicBezTo>
                    <a:pt x="34" y="35"/>
                    <a:pt x="31" y="35"/>
                    <a:pt x="29" y="35"/>
                  </a:cubicBezTo>
                  <a:cubicBezTo>
                    <a:pt x="23" y="35"/>
                    <a:pt x="18" y="36"/>
                    <a:pt x="16" y="40"/>
                  </a:cubicBezTo>
                  <a:cubicBezTo>
                    <a:pt x="13" y="44"/>
                    <a:pt x="12" y="49"/>
                    <a:pt x="12" y="56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2" y="72"/>
                    <a:pt x="13" y="77"/>
                    <a:pt x="16" y="81"/>
                  </a:cubicBezTo>
                  <a:cubicBezTo>
                    <a:pt x="18" y="85"/>
                    <a:pt x="23" y="87"/>
                    <a:pt x="29" y="87"/>
                  </a:cubicBezTo>
                  <a:cubicBezTo>
                    <a:pt x="32" y="87"/>
                    <a:pt x="34" y="87"/>
                    <a:pt x="37" y="86"/>
                  </a:cubicBezTo>
                  <a:cubicBezTo>
                    <a:pt x="40" y="86"/>
                    <a:pt x="43" y="86"/>
                    <a:pt x="45" y="86"/>
                  </a:cubicBezTo>
                  <a:lnTo>
                    <a:pt x="4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259">
              <a:extLst>
                <a:ext uri="{FF2B5EF4-FFF2-40B4-BE49-F238E27FC236}">
                  <a16:creationId xmlns:a16="http://schemas.microsoft.com/office/drawing/2014/main" xmlns="" id="{342D576C-DA7D-44C2-935C-E04E0014EC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-2298700"/>
              <a:ext cx="180975" cy="219075"/>
            </a:xfrm>
            <a:custGeom>
              <a:avLst/>
              <a:gdLst>
                <a:gd name="T0" fmla="*/ 57 w 60"/>
                <a:gd name="T1" fmla="*/ 39 h 72"/>
                <a:gd name="T2" fmla="*/ 12 w 60"/>
                <a:gd name="T3" fmla="*/ 39 h 72"/>
                <a:gd name="T4" fmla="*/ 12 w 60"/>
                <a:gd name="T5" fmla="*/ 41 h 72"/>
                <a:gd name="T6" fmla="*/ 17 w 60"/>
                <a:gd name="T7" fmla="*/ 57 h 72"/>
                <a:gd name="T8" fmla="*/ 31 w 60"/>
                <a:gd name="T9" fmla="*/ 62 h 72"/>
                <a:gd name="T10" fmla="*/ 43 w 60"/>
                <a:gd name="T11" fmla="*/ 61 h 72"/>
                <a:gd name="T12" fmla="*/ 55 w 60"/>
                <a:gd name="T13" fmla="*/ 60 h 72"/>
                <a:gd name="T14" fmla="*/ 55 w 60"/>
                <a:gd name="T15" fmla="*/ 60 h 72"/>
                <a:gd name="T16" fmla="*/ 57 w 60"/>
                <a:gd name="T17" fmla="*/ 61 h 72"/>
                <a:gd name="T18" fmla="*/ 57 w 60"/>
                <a:gd name="T19" fmla="*/ 62 h 72"/>
                <a:gd name="T20" fmla="*/ 57 w 60"/>
                <a:gd name="T21" fmla="*/ 66 h 72"/>
                <a:gd name="T22" fmla="*/ 57 w 60"/>
                <a:gd name="T23" fmla="*/ 68 h 72"/>
                <a:gd name="T24" fmla="*/ 55 w 60"/>
                <a:gd name="T25" fmla="*/ 69 h 72"/>
                <a:gd name="T26" fmla="*/ 43 w 60"/>
                <a:gd name="T27" fmla="*/ 71 h 72"/>
                <a:gd name="T28" fmla="*/ 31 w 60"/>
                <a:gd name="T29" fmla="*/ 72 h 72"/>
                <a:gd name="T30" fmla="*/ 20 w 60"/>
                <a:gd name="T31" fmla="*/ 70 h 72"/>
                <a:gd name="T32" fmla="*/ 10 w 60"/>
                <a:gd name="T33" fmla="*/ 65 h 72"/>
                <a:gd name="T34" fmla="*/ 3 w 60"/>
                <a:gd name="T35" fmla="*/ 56 h 72"/>
                <a:gd name="T36" fmla="*/ 0 w 60"/>
                <a:gd name="T37" fmla="*/ 41 h 72"/>
                <a:gd name="T38" fmla="*/ 0 w 60"/>
                <a:gd name="T39" fmla="*/ 29 h 72"/>
                <a:gd name="T40" fmla="*/ 8 w 60"/>
                <a:gd name="T41" fmla="*/ 8 h 72"/>
                <a:gd name="T42" fmla="*/ 30 w 60"/>
                <a:gd name="T43" fmla="*/ 0 h 72"/>
                <a:gd name="T44" fmla="*/ 43 w 60"/>
                <a:gd name="T45" fmla="*/ 2 h 72"/>
                <a:gd name="T46" fmla="*/ 52 w 60"/>
                <a:gd name="T47" fmla="*/ 8 h 72"/>
                <a:gd name="T48" fmla="*/ 58 w 60"/>
                <a:gd name="T49" fmla="*/ 17 h 72"/>
                <a:gd name="T50" fmla="*/ 60 w 60"/>
                <a:gd name="T51" fmla="*/ 29 h 72"/>
                <a:gd name="T52" fmla="*/ 60 w 60"/>
                <a:gd name="T53" fmla="*/ 36 h 72"/>
                <a:gd name="T54" fmla="*/ 57 w 60"/>
                <a:gd name="T55" fmla="*/ 39 h 72"/>
                <a:gd name="T56" fmla="*/ 48 w 60"/>
                <a:gd name="T57" fmla="*/ 29 h 72"/>
                <a:gd name="T58" fmla="*/ 43 w 60"/>
                <a:gd name="T59" fmla="*/ 14 h 72"/>
                <a:gd name="T60" fmla="*/ 30 w 60"/>
                <a:gd name="T61" fmla="*/ 10 h 72"/>
                <a:gd name="T62" fmla="*/ 17 w 60"/>
                <a:gd name="T63" fmla="*/ 14 h 72"/>
                <a:gd name="T64" fmla="*/ 12 w 60"/>
                <a:gd name="T65" fmla="*/ 29 h 72"/>
                <a:gd name="T66" fmla="*/ 12 w 60"/>
                <a:gd name="T67" fmla="*/ 31 h 72"/>
                <a:gd name="T68" fmla="*/ 48 w 60"/>
                <a:gd name="T69" fmla="*/ 31 h 72"/>
                <a:gd name="T70" fmla="*/ 48 w 60"/>
                <a:gd name="T71" fmla="*/ 2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72">
                  <a:moveTo>
                    <a:pt x="57" y="39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9"/>
                    <a:pt x="14" y="54"/>
                    <a:pt x="17" y="57"/>
                  </a:cubicBezTo>
                  <a:cubicBezTo>
                    <a:pt x="20" y="60"/>
                    <a:pt x="25" y="62"/>
                    <a:pt x="31" y="62"/>
                  </a:cubicBezTo>
                  <a:cubicBezTo>
                    <a:pt x="35" y="62"/>
                    <a:pt x="39" y="62"/>
                    <a:pt x="43" y="61"/>
                  </a:cubicBezTo>
                  <a:cubicBezTo>
                    <a:pt x="48" y="61"/>
                    <a:pt x="51" y="61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6" y="60"/>
                    <a:pt x="56" y="60"/>
                    <a:pt x="57" y="61"/>
                  </a:cubicBezTo>
                  <a:cubicBezTo>
                    <a:pt x="57" y="61"/>
                    <a:pt x="57" y="61"/>
                    <a:pt x="57" y="62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7" y="68"/>
                    <a:pt x="57" y="68"/>
                  </a:cubicBezTo>
                  <a:cubicBezTo>
                    <a:pt x="56" y="69"/>
                    <a:pt x="56" y="69"/>
                    <a:pt x="55" y="69"/>
                  </a:cubicBezTo>
                  <a:cubicBezTo>
                    <a:pt x="51" y="70"/>
                    <a:pt x="47" y="71"/>
                    <a:pt x="43" y="71"/>
                  </a:cubicBezTo>
                  <a:cubicBezTo>
                    <a:pt x="39" y="71"/>
                    <a:pt x="35" y="72"/>
                    <a:pt x="31" y="72"/>
                  </a:cubicBezTo>
                  <a:cubicBezTo>
                    <a:pt x="27" y="72"/>
                    <a:pt x="23" y="71"/>
                    <a:pt x="20" y="70"/>
                  </a:cubicBezTo>
                  <a:cubicBezTo>
                    <a:pt x="16" y="69"/>
                    <a:pt x="13" y="67"/>
                    <a:pt x="10" y="65"/>
                  </a:cubicBezTo>
                  <a:cubicBezTo>
                    <a:pt x="7" y="63"/>
                    <a:pt x="5" y="60"/>
                    <a:pt x="3" y="56"/>
                  </a:cubicBezTo>
                  <a:cubicBezTo>
                    <a:pt x="1" y="52"/>
                    <a:pt x="0" y="47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2"/>
                    <a:pt x="20" y="0"/>
                    <a:pt x="30" y="0"/>
                  </a:cubicBezTo>
                  <a:cubicBezTo>
                    <a:pt x="35" y="0"/>
                    <a:pt x="39" y="0"/>
                    <a:pt x="43" y="2"/>
                  </a:cubicBezTo>
                  <a:cubicBezTo>
                    <a:pt x="47" y="3"/>
                    <a:pt x="50" y="5"/>
                    <a:pt x="52" y="8"/>
                  </a:cubicBezTo>
                  <a:cubicBezTo>
                    <a:pt x="55" y="10"/>
                    <a:pt x="56" y="14"/>
                    <a:pt x="58" y="17"/>
                  </a:cubicBezTo>
                  <a:cubicBezTo>
                    <a:pt x="59" y="21"/>
                    <a:pt x="60" y="25"/>
                    <a:pt x="60" y="2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8"/>
                    <a:pt x="59" y="39"/>
                    <a:pt x="57" y="39"/>
                  </a:cubicBezTo>
                  <a:close/>
                  <a:moveTo>
                    <a:pt x="48" y="29"/>
                  </a:moveTo>
                  <a:cubicBezTo>
                    <a:pt x="48" y="22"/>
                    <a:pt x="46" y="17"/>
                    <a:pt x="43" y="14"/>
                  </a:cubicBezTo>
                  <a:cubicBezTo>
                    <a:pt x="40" y="11"/>
                    <a:pt x="36" y="10"/>
                    <a:pt x="30" y="10"/>
                  </a:cubicBezTo>
                  <a:cubicBezTo>
                    <a:pt x="24" y="10"/>
                    <a:pt x="20" y="11"/>
                    <a:pt x="17" y="14"/>
                  </a:cubicBezTo>
                  <a:cubicBezTo>
                    <a:pt x="14" y="18"/>
                    <a:pt x="12" y="23"/>
                    <a:pt x="12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260">
              <a:extLst>
                <a:ext uri="{FF2B5EF4-FFF2-40B4-BE49-F238E27FC236}">
                  <a16:creationId xmlns:a16="http://schemas.microsoft.com/office/drawing/2014/main" xmlns="" id="{99DF15AA-C9D1-4CA2-9AEA-7581D335B3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5738" y="-2298700"/>
              <a:ext cx="147637" cy="219075"/>
            </a:xfrm>
            <a:custGeom>
              <a:avLst/>
              <a:gdLst>
                <a:gd name="T0" fmla="*/ 49 w 49"/>
                <a:gd name="T1" fmla="*/ 53 h 72"/>
                <a:gd name="T2" fmla="*/ 42 w 49"/>
                <a:gd name="T3" fmla="*/ 67 h 72"/>
                <a:gd name="T4" fmla="*/ 24 w 49"/>
                <a:gd name="T5" fmla="*/ 72 h 72"/>
                <a:gd name="T6" fmla="*/ 20 w 49"/>
                <a:gd name="T7" fmla="*/ 71 h 72"/>
                <a:gd name="T8" fmla="*/ 14 w 49"/>
                <a:gd name="T9" fmla="*/ 71 h 72"/>
                <a:gd name="T10" fmla="*/ 8 w 49"/>
                <a:gd name="T11" fmla="*/ 70 h 72"/>
                <a:gd name="T12" fmla="*/ 3 w 49"/>
                <a:gd name="T13" fmla="*/ 70 h 72"/>
                <a:gd name="T14" fmla="*/ 0 w 49"/>
                <a:gd name="T15" fmla="*/ 67 h 72"/>
                <a:gd name="T16" fmla="*/ 0 w 49"/>
                <a:gd name="T17" fmla="*/ 63 h 72"/>
                <a:gd name="T18" fmla="*/ 1 w 49"/>
                <a:gd name="T19" fmla="*/ 61 h 72"/>
                <a:gd name="T20" fmla="*/ 3 w 49"/>
                <a:gd name="T21" fmla="*/ 61 h 72"/>
                <a:gd name="T22" fmla="*/ 3 w 49"/>
                <a:gd name="T23" fmla="*/ 61 h 72"/>
                <a:gd name="T24" fmla="*/ 8 w 49"/>
                <a:gd name="T25" fmla="*/ 61 h 72"/>
                <a:gd name="T26" fmla="*/ 14 w 49"/>
                <a:gd name="T27" fmla="*/ 62 h 72"/>
                <a:gd name="T28" fmla="*/ 20 w 49"/>
                <a:gd name="T29" fmla="*/ 62 h 72"/>
                <a:gd name="T30" fmla="*/ 24 w 49"/>
                <a:gd name="T31" fmla="*/ 62 h 72"/>
                <a:gd name="T32" fmla="*/ 34 w 49"/>
                <a:gd name="T33" fmla="*/ 60 h 72"/>
                <a:gd name="T34" fmla="*/ 37 w 49"/>
                <a:gd name="T35" fmla="*/ 53 h 72"/>
                <a:gd name="T36" fmla="*/ 35 w 49"/>
                <a:gd name="T37" fmla="*/ 48 h 72"/>
                <a:gd name="T38" fmla="*/ 27 w 49"/>
                <a:gd name="T39" fmla="*/ 42 h 72"/>
                <a:gd name="T40" fmla="*/ 14 w 49"/>
                <a:gd name="T41" fmla="*/ 35 h 72"/>
                <a:gd name="T42" fmla="*/ 4 w 49"/>
                <a:gd name="T43" fmla="*/ 27 h 72"/>
                <a:gd name="T44" fmla="*/ 0 w 49"/>
                <a:gd name="T45" fmla="*/ 17 h 72"/>
                <a:gd name="T46" fmla="*/ 2 w 49"/>
                <a:gd name="T47" fmla="*/ 8 h 72"/>
                <a:gd name="T48" fmla="*/ 7 w 49"/>
                <a:gd name="T49" fmla="*/ 3 h 72"/>
                <a:gd name="T50" fmla="*/ 15 w 49"/>
                <a:gd name="T51" fmla="*/ 0 h 72"/>
                <a:gd name="T52" fmla="*/ 24 w 49"/>
                <a:gd name="T53" fmla="*/ 0 h 72"/>
                <a:gd name="T54" fmla="*/ 35 w 49"/>
                <a:gd name="T55" fmla="*/ 0 h 72"/>
                <a:gd name="T56" fmla="*/ 45 w 49"/>
                <a:gd name="T57" fmla="*/ 1 h 72"/>
                <a:gd name="T58" fmla="*/ 48 w 49"/>
                <a:gd name="T59" fmla="*/ 4 h 72"/>
                <a:gd name="T60" fmla="*/ 48 w 49"/>
                <a:gd name="T61" fmla="*/ 8 h 72"/>
                <a:gd name="T62" fmla="*/ 45 w 49"/>
                <a:gd name="T63" fmla="*/ 10 h 72"/>
                <a:gd name="T64" fmla="*/ 45 w 49"/>
                <a:gd name="T65" fmla="*/ 10 h 72"/>
                <a:gd name="T66" fmla="*/ 36 w 49"/>
                <a:gd name="T67" fmla="*/ 10 h 72"/>
                <a:gd name="T68" fmla="*/ 24 w 49"/>
                <a:gd name="T69" fmla="*/ 9 h 72"/>
                <a:gd name="T70" fmla="*/ 15 w 49"/>
                <a:gd name="T71" fmla="*/ 11 h 72"/>
                <a:gd name="T72" fmla="*/ 12 w 49"/>
                <a:gd name="T73" fmla="*/ 17 h 72"/>
                <a:gd name="T74" fmla="*/ 14 w 49"/>
                <a:gd name="T75" fmla="*/ 22 h 72"/>
                <a:gd name="T76" fmla="*/ 21 w 49"/>
                <a:gd name="T77" fmla="*/ 26 h 72"/>
                <a:gd name="T78" fmla="*/ 34 w 49"/>
                <a:gd name="T79" fmla="*/ 34 h 72"/>
                <a:gd name="T80" fmla="*/ 46 w 49"/>
                <a:gd name="T81" fmla="*/ 43 h 72"/>
                <a:gd name="T82" fmla="*/ 49 w 49"/>
                <a:gd name="T83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72">
                  <a:moveTo>
                    <a:pt x="49" y="53"/>
                  </a:moveTo>
                  <a:cubicBezTo>
                    <a:pt x="49" y="59"/>
                    <a:pt x="47" y="64"/>
                    <a:pt x="42" y="67"/>
                  </a:cubicBezTo>
                  <a:cubicBezTo>
                    <a:pt x="38" y="70"/>
                    <a:pt x="32" y="72"/>
                    <a:pt x="24" y="72"/>
                  </a:cubicBezTo>
                  <a:cubicBezTo>
                    <a:pt x="23" y="72"/>
                    <a:pt x="21" y="71"/>
                    <a:pt x="20" y="71"/>
                  </a:cubicBezTo>
                  <a:cubicBezTo>
                    <a:pt x="18" y="71"/>
                    <a:pt x="16" y="71"/>
                    <a:pt x="14" y="71"/>
                  </a:cubicBezTo>
                  <a:cubicBezTo>
                    <a:pt x="12" y="71"/>
                    <a:pt x="10" y="71"/>
                    <a:pt x="8" y="70"/>
                  </a:cubicBezTo>
                  <a:cubicBezTo>
                    <a:pt x="6" y="70"/>
                    <a:pt x="5" y="70"/>
                    <a:pt x="3" y="70"/>
                  </a:cubicBezTo>
                  <a:cubicBezTo>
                    <a:pt x="1" y="69"/>
                    <a:pt x="0" y="68"/>
                    <a:pt x="0" y="67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1" y="61"/>
                  </a:cubicBezTo>
                  <a:cubicBezTo>
                    <a:pt x="1" y="61"/>
                    <a:pt x="2" y="61"/>
                    <a:pt x="3" y="61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5" y="61"/>
                    <a:pt x="6" y="61"/>
                    <a:pt x="8" y="61"/>
                  </a:cubicBezTo>
                  <a:cubicBezTo>
                    <a:pt x="10" y="61"/>
                    <a:pt x="12" y="62"/>
                    <a:pt x="14" y="62"/>
                  </a:cubicBezTo>
                  <a:cubicBezTo>
                    <a:pt x="16" y="62"/>
                    <a:pt x="18" y="62"/>
                    <a:pt x="20" y="62"/>
                  </a:cubicBezTo>
                  <a:cubicBezTo>
                    <a:pt x="21" y="62"/>
                    <a:pt x="23" y="62"/>
                    <a:pt x="24" y="62"/>
                  </a:cubicBezTo>
                  <a:cubicBezTo>
                    <a:pt x="28" y="62"/>
                    <a:pt x="32" y="61"/>
                    <a:pt x="34" y="60"/>
                  </a:cubicBezTo>
                  <a:cubicBezTo>
                    <a:pt x="36" y="59"/>
                    <a:pt x="37" y="57"/>
                    <a:pt x="37" y="53"/>
                  </a:cubicBezTo>
                  <a:cubicBezTo>
                    <a:pt x="37" y="51"/>
                    <a:pt x="37" y="49"/>
                    <a:pt x="35" y="48"/>
                  </a:cubicBezTo>
                  <a:cubicBezTo>
                    <a:pt x="34" y="47"/>
                    <a:pt x="31" y="45"/>
                    <a:pt x="27" y="42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0" y="32"/>
                    <a:pt x="6" y="30"/>
                    <a:pt x="4" y="27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5" y="5"/>
                    <a:pt x="7" y="3"/>
                  </a:cubicBezTo>
                  <a:cubicBezTo>
                    <a:pt x="9" y="2"/>
                    <a:pt x="12" y="1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8" y="0"/>
                    <a:pt x="32" y="0"/>
                    <a:pt x="35" y="0"/>
                  </a:cubicBezTo>
                  <a:cubicBezTo>
                    <a:pt x="39" y="0"/>
                    <a:pt x="42" y="1"/>
                    <a:pt x="45" y="1"/>
                  </a:cubicBezTo>
                  <a:cubicBezTo>
                    <a:pt x="47" y="2"/>
                    <a:pt x="48" y="2"/>
                    <a:pt x="48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10"/>
                    <a:pt x="47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3" y="10"/>
                    <a:pt x="40" y="10"/>
                    <a:pt x="36" y="10"/>
                  </a:cubicBezTo>
                  <a:cubicBezTo>
                    <a:pt x="32" y="9"/>
                    <a:pt x="28" y="9"/>
                    <a:pt x="24" y="9"/>
                  </a:cubicBezTo>
                  <a:cubicBezTo>
                    <a:pt x="21" y="9"/>
                    <a:pt x="18" y="10"/>
                    <a:pt x="15" y="11"/>
                  </a:cubicBezTo>
                  <a:cubicBezTo>
                    <a:pt x="13" y="11"/>
                    <a:pt x="12" y="13"/>
                    <a:pt x="12" y="17"/>
                  </a:cubicBezTo>
                  <a:cubicBezTo>
                    <a:pt x="12" y="19"/>
                    <a:pt x="13" y="20"/>
                    <a:pt x="14" y="22"/>
                  </a:cubicBezTo>
                  <a:cubicBezTo>
                    <a:pt x="16" y="23"/>
                    <a:pt x="18" y="25"/>
                    <a:pt x="21" y="26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7"/>
                    <a:pt x="44" y="40"/>
                    <a:pt x="46" y="43"/>
                  </a:cubicBezTo>
                  <a:cubicBezTo>
                    <a:pt x="48" y="46"/>
                    <a:pt x="49" y="49"/>
                    <a:pt x="49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261">
              <a:extLst>
                <a:ext uri="{FF2B5EF4-FFF2-40B4-BE49-F238E27FC236}">
                  <a16:creationId xmlns:a16="http://schemas.microsoft.com/office/drawing/2014/main" xmlns="" id="{0302B77C-CA7F-4E16-8609-8C3443146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075" y="-2116138"/>
              <a:ext cx="1651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262">
              <a:extLst>
                <a:ext uri="{FF2B5EF4-FFF2-40B4-BE49-F238E27FC236}">
                  <a16:creationId xmlns:a16="http://schemas.microsoft.com/office/drawing/2014/main" xmlns="" id="{7962BEA8-8CE2-4E19-AC59-9F2811A57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-2374900"/>
              <a:ext cx="168275" cy="292100"/>
            </a:xfrm>
            <a:custGeom>
              <a:avLst/>
              <a:gdLst>
                <a:gd name="T0" fmla="*/ 7 w 56"/>
                <a:gd name="T1" fmla="*/ 5 h 96"/>
                <a:gd name="T2" fmla="*/ 30 w 56"/>
                <a:gd name="T3" fmla="*/ 0 h 96"/>
                <a:gd name="T4" fmla="*/ 41 w 56"/>
                <a:gd name="T5" fmla="*/ 0 h 96"/>
                <a:gd name="T6" fmla="*/ 52 w 56"/>
                <a:gd name="T7" fmla="*/ 2 h 96"/>
                <a:gd name="T8" fmla="*/ 54 w 56"/>
                <a:gd name="T9" fmla="*/ 3 h 96"/>
                <a:gd name="T10" fmla="*/ 54 w 56"/>
                <a:gd name="T11" fmla="*/ 5 h 96"/>
                <a:gd name="T12" fmla="*/ 54 w 56"/>
                <a:gd name="T13" fmla="*/ 9 h 96"/>
                <a:gd name="T14" fmla="*/ 52 w 56"/>
                <a:gd name="T15" fmla="*/ 12 h 96"/>
                <a:gd name="T16" fmla="*/ 52 w 56"/>
                <a:gd name="T17" fmla="*/ 12 h 96"/>
                <a:gd name="T18" fmla="*/ 41 w 56"/>
                <a:gd name="T19" fmla="*/ 10 h 96"/>
                <a:gd name="T20" fmla="*/ 30 w 56"/>
                <a:gd name="T21" fmla="*/ 10 h 96"/>
                <a:gd name="T22" fmla="*/ 15 w 56"/>
                <a:gd name="T23" fmla="*/ 13 h 96"/>
                <a:gd name="T24" fmla="*/ 11 w 56"/>
                <a:gd name="T25" fmla="*/ 23 h 96"/>
                <a:gd name="T26" fmla="*/ 11 w 56"/>
                <a:gd name="T27" fmla="*/ 28 h 96"/>
                <a:gd name="T28" fmla="*/ 13 w 56"/>
                <a:gd name="T29" fmla="*/ 32 h 96"/>
                <a:gd name="T30" fmla="*/ 17 w 56"/>
                <a:gd name="T31" fmla="*/ 36 h 96"/>
                <a:gd name="T32" fmla="*/ 24 w 56"/>
                <a:gd name="T33" fmla="*/ 41 h 96"/>
                <a:gd name="T34" fmla="*/ 36 w 56"/>
                <a:gd name="T35" fmla="*/ 49 h 96"/>
                <a:gd name="T36" fmla="*/ 51 w 56"/>
                <a:gd name="T37" fmla="*/ 65 h 96"/>
                <a:gd name="T38" fmla="*/ 56 w 56"/>
                <a:gd name="T39" fmla="*/ 83 h 96"/>
                <a:gd name="T40" fmla="*/ 56 w 56"/>
                <a:gd name="T41" fmla="*/ 93 h 96"/>
                <a:gd name="T42" fmla="*/ 55 w 56"/>
                <a:gd name="T43" fmla="*/ 95 h 96"/>
                <a:gd name="T44" fmla="*/ 53 w 56"/>
                <a:gd name="T45" fmla="*/ 96 h 96"/>
                <a:gd name="T46" fmla="*/ 3 w 56"/>
                <a:gd name="T47" fmla="*/ 96 h 96"/>
                <a:gd name="T48" fmla="*/ 2 w 56"/>
                <a:gd name="T49" fmla="*/ 95 h 96"/>
                <a:gd name="T50" fmla="*/ 1 w 56"/>
                <a:gd name="T51" fmla="*/ 93 h 96"/>
                <a:gd name="T52" fmla="*/ 1 w 56"/>
                <a:gd name="T53" fmla="*/ 88 h 96"/>
                <a:gd name="T54" fmla="*/ 2 w 56"/>
                <a:gd name="T55" fmla="*/ 86 h 96"/>
                <a:gd name="T56" fmla="*/ 3 w 56"/>
                <a:gd name="T57" fmla="*/ 85 h 96"/>
                <a:gd name="T58" fmla="*/ 46 w 56"/>
                <a:gd name="T59" fmla="*/ 85 h 96"/>
                <a:gd name="T60" fmla="*/ 46 w 56"/>
                <a:gd name="T61" fmla="*/ 83 h 96"/>
                <a:gd name="T62" fmla="*/ 45 w 56"/>
                <a:gd name="T63" fmla="*/ 75 h 96"/>
                <a:gd name="T64" fmla="*/ 42 w 56"/>
                <a:gd name="T65" fmla="*/ 69 h 96"/>
                <a:gd name="T66" fmla="*/ 37 w 56"/>
                <a:gd name="T67" fmla="*/ 62 h 96"/>
                <a:gd name="T68" fmla="*/ 28 w 56"/>
                <a:gd name="T69" fmla="*/ 56 h 96"/>
                <a:gd name="T70" fmla="*/ 16 w 56"/>
                <a:gd name="T71" fmla="*/ 47 h 96"/>
                <a:gd name="T72" fmla="*/ 3 w 56"/>
                <a:gd name="T73" fmla="*/ 36 h 96"/>
                <a:gd name="T74" fmla="*/ 0 w 56"/>
                <a:gd name="T75" fmla="*/ 23 h 96"/>
                <a:gd name="T76" fmla="*/ 7 w 56"/>
                <a:gd name="T77" fmla="*/ 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6" h="96">
                  <a:moveTo>
                    <a:pt x="7" y="5"/>
                  </a:moveTo>
                  <a:cubicBezTo>
                    <a:pt x="12" y="2"/>
                    <a:pt x="19" y="0"/>
                    <a:pt x="30" y="0"/>
                  </a:cubicBezTo>
                  <a:cubicBezTo>
                    <a:pt x="33" y="0"/>
                    <a:pt x="37" y="0"/>
                    <a:pt x="41" y="0"/>
                  </a:cubicBezTo>
                  <a:cubicBezTo>
                    <a:pt x="45" y="1"/>
                    <a:pt x="49" y="1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4" y="3"/>
                    <a:pt x="54" y="4"/>
                    <a:pt x="54" y="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11"/>
                    <a:pt x="54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1"/>
                    <a:pt x="45" y="11"/>
                    <a:pt x="41" y="10"/>
                  </a:cubicBezTo>
                  <a:cubicBezTo>
                    <a:pt x="37" y="10"/>
                    <a:pt x="33" y="10"/>
                    <a:pt x="30" y="10"/>
                  </a:cubicBezTo>
                  <a:cubicBezTo>
                    <a:pt x="23" y="10"/>
                    <a:pt x="18" y="11"/>
                    <a:pt x="15" y="13"/>
                  </a:cubicBezTo>
                  <a:cubicBezTo>
                    <a:pt x="12" y="15"/>
                    <a:pt x="11" y="18"/>
                    <a:pt x="11" y="23"/>
                  </a:cubicBezTo>
                  <a:cubicBezTo>
                    <a:pt x="11" y="25"/>
                    <a:pt x="11" y="26"/>
                    <a:pt x="11" y="28"/>
                  </a:cubicBezTo>
                  <a:cubicBezTo>
                    <a:pt x="12" y="29"/>
                    <a:pt x="12" y="31"/>
                    <a:pt x="13" y="32"/>
                  </a:cubicBezTo>
                  <a:cubicBezTo>
                    <a:pt x="14" y="33"/>
                    <a:pt x="16" y="35"/>
                    <a:pt x="17" y="36"/>
                  </a:cubicBezTo>
                  <a:cubicBezTo>
                    <a:pt x="19" y="37"/>
                    <a:pt x="21" y="39"/>
                    <a:pt x="24" y="41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43" y="54"/>
                    <a:pt x="48" y="59"/>
                    <a:pt x="51" y="65"/>
                  </a:cubicBezTo>
                  <a:cubicBezTo>
                    <a:pt x="54" y="70"/>
                    <a:pt x="56" y="76"/>
                    <a:pt x="56" y="8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94"/>
                    <a:pt x="56" y="94"/>
                    <a:pt x="55" y="95"/>
                  </a:cubicBezTo>
                  <a:cubicBezTo>
                    <a:pt x="55" y="95"/>
                    <a:pt x="54" y="96"/>
                    <a:pt x="53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2" y="95"/>
                    <a:pt x="2" y="95"/>
                  </a:cubicBezTo>
                  <a:cubicBezTo>
                    <a:pt x="1" y="94"/>
                    <a:pt x="1" y="94"/>
                    <a:pt x="1" y="93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7"/>
                    <a:pt x="1" y="86"/>
                    <a:pt x="2" y="86"/>
                  </a:cubicBezTo>
                  <a:cubicBezTo>
                    <a:pt x="2" y="86"/>
                    <a:pt x="3" y="85"/>
                    <a:pt x="3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0"/>
                    <a:pt x="46" y="77"/>
                    <a:pt x="45" y="75"/>
                  </a:cubicBezTo>
                  <a:cubicBezTo>
                    <a:pt x="44" y="73"/>
                    <a:pt x="44" y="71"/>
                    <a:pt x="42" y="69"/>
                  </a:cubicBezTo>
                  <a:cubicBezTo>
                    <a:pt x="41" y="66"/>
                    <a:pt x="39" y="64"/>
                    <a:pt x="37" y="62"/>
                  </a:cubicBezTo>
                  <a:cubicBezTo>
                    <a:pt x="35" y="60"/>
                    <a:pt x="32" y="58"/>
                    <a:pt x="28" y="5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0" y="43"/>
                    <a:pt x="6" y="39"/>
                    <a:pt x="3" y="36"/>
                  </a:cubicBezTo>
                  <a:cubicBezTo>
                    <a:pt x="1" y="32"/>
                    <a:pt x="0" y="28"/>
                    <a:pt x="0" y="23"/>
                  </a:cubicBezTo>
                  <a:cubicBezTo>
                    <a:pt x="0" y="15"/>
                    <a:pt x="2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xmlns="" id="{96681360-99F0-411F-872E-D08276548030}"/>
              </a:ext>
            </a:extLst>
          </p:cNvPr>
          <p:cNvGrpSpPr/>
          <p:nvPr/>
        </p:nvGrpSpPr>
        <p:grpSpPr>
          <a:xfrm>
            <a:off x="541278" y="602607"/>
            <a:ext cx="8146884" cy="3272081"/>
            <a:chOff x="500751" y="632830"/>
            <a:chExt cx="8146884" cy="327208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673714BC-1D6D-47E8-BDBC-A4EE1D7C9B24}"/>
                </a:ext>
              </a:extLst>
            </p:cNvPr>
            <p:cNvSpPr/>
            <p:nvPr/>
          </p:nvSpPr>
          <p:spPr>
            <a:xfrm>
              <a:off x="1274474" y="632830"/>
              <a:ext cx="5175290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b="1" noProof="0" dirty="0" smtClean="0">
                  <a:solidFill>
                    <a:srgbClr val="083D65"/>
                  </a:solidFill>
                  <a:latin typeface="Segoe UI" panose="020B0502040204020203" pitchFamily="34" charset="0"/>
                  <a:ea typeface="Open Sans" panose="020B0606030504020204" pitchFamily="34" charset="0"/>
                  <a:cs typeface="Segoe UI" panose="020B0502040204020203" pitchFamily="34" charset="0"/>
                </a:rPr>
                <a:t>Time Complexity</a:t>
              </a:r>
              <a:endPara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xmlns="" id="{31FD8C54-4C3F-44EA-9673-BD480EC120A6}"/>
                </a:ext>
              </a:extLst>
            </p:cNvPr>
            <p:cNvGrpSpPr/>
            <p:nvPr/>
          </p:nvGrpSpPr>
          <p:grpSpPr>
            <a:xfrm>
              <a:off x="500751" y="1468829"/>
              <a:ext cx="8146884" cy="2436082"/>
              <a:chOff x="536434" y="1308048"/>
              <a:chExt cx="8146884" cy="2436082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xmlns="" id="{9879E702-100F-49F1-9D79-29CAA7D06576}"/>
                  </a:ext>
                </a:extLst>
              </p:cNvPr>
              <p:cNvSpPr txBox="1"/>
              <p:nvPr/>
            </p:nvSpPr>
            <p:spPr>
              <a:xfrm>
                <a:off x="8054785" y="3497908"/>
                <a:ext cx="628533" cy="24622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after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5BC30E7C-5C96-4416-A4EC-46663B83EDE4}"/>
                  </a:ext>
                </a:extLst>
              </p:cNvPr>
              <p:cNvSpPr/>
              <p:nvPr/>
            </p:nvSpPr>
            <p:spPr>
              <a:xfrm>
                <a:off x="536434" y="1308048"/>
                <a:ext cx="1050338" cy="2769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83D65"/>
                  </a:solidFill>
                  <a:effectLst/>
                  <a:uLnTx/>
                  <a:uFillTx/>
                  <a:latin typeface="Segoe UI" panose="020B0502040204020203" pitchFamily="34" charset="0"/>
                  <a:ea typeface="Open Sans" panose="020B0606030504020204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xmlns="" id="{24A8F3DC-D1FA-49B5-AE50-458D87DB47F2}"/>
              </a:ext>
            </a:extLst>
          </p:cNvPr>
          <p:cNvSpPr/>
          <p:nvPr/>
        </p:nvSpPr>
        <p:spPr>
          <a:xfrm>
            <a:off x="1315001" y="1435274"/>
            <a:ext cx="10913330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Linked List-  </a:t>
            </a:r>
          </a:p>
          <a:p>
            <a:pPr lvl="0">
              <a:defRPr/>
            </a:pPr>
            <a:r>
              <a:rPr lang="en-US" b="1" dirty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1.Insertion – O(n)</a:t>
            </a:r>
          </a:p>
          <a:p>
            <a:pPr lvl="0">
              <a:defRPr/>
            </a:pPr>
            <a:r>
              <a:rPr lang="en-US" sz="1600" b="1" dirty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r>
              <a:rPr lang="en-US" sz="1600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2. Traverse- O(n)</a:t>
            </a:r>
            <a:r>
              <a:rPr lang="en-US" sz="1600" b="1" dirty="0" smtClean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endParaRPr lang="en-US" b="1" dirty="0" smtClean="0">
              <a:solidFill>
                <a:srgbClr val="083D65"/>
              </a:solidFill>
              <a:latin typeface="Arial" pitchFamily="34" charset="0"/>
              <a:ea typeface="Open Sans" panose="020B0606030504020204" pitchFamily="34" charset="0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r>
              <a:rPr kumimoji="0" lang="en-US" sz="1600" i="0" u="none" strike="noStrike" kern="1200" cap="none" spc="0" normalizeH="0" noProof="0" dirty="0" smtClean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.</a:t>
            </a:r>
            <a:r>
              <a:rPr kumimoji="0" lang="en-US" sz="1600" i="0" u="none" strike="noStrike" kern="1200" cap="none" spc="0" normalizeH="0" baseline="0" noProof="0" dirty="0" smtClean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Arial" pitchFamily="34" charset="0"/>
              <a:ea typeface="Open Sans" panose="020B0606030504020204" pitchFamily="34" charset="0"/>
              <a:cs typeface="Arial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24A8F3DC-D1FA-49B5-AE50-458D87DB47F2}"/>
              </a:ext>
            </a:extLst>
          </p:cNvPr>
          <p:cNvSpPr/>
          <p:nvPr/>
        </p:nvSpPr>
        <p:spPr>
          <a:xfrm>
            <a:off x="1315001" y="3292143"/>
            <a:ext cx="10728464" cy="16619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Doubly Circularly Linked  List     </a:t>
            </a:r>
          </a:p>
          <a:p>
            <a:pPr lvl="0">
              <a:defRPr/>
            </a:pP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1. </a:t>
            </a:r>
            <a:r>
              <a:rPr lang="en-US" b="1" dirty="0" err="1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Insert_at_head</a:t>
            </a: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- O(1)</a:t>
            </a:r>
          </a:p>
          <a:p>
            <a:pPr lvl="0">
              <a:defRPr/>
            </a:pPr>
            <a:r>
              <a:rPr lang="en-US" b="1" dirty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2. </a:t>
            </a:r>
            <a:r>
              <a:rPr lang="en-US" b="1" dirty="0" err="1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Insert_at_tail</a:t>
            </a: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- O(1)</a:t>
            </a:r>
          </a:p>
          <a:p>
            <a:pPr lvl="0">
              <a:defRPr/>
            </a:pPr>
            <a:r>
              <a:rPr lang="en-US" b="1" dirty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3. </a:t>
            </a:r>
            <a:r>
              <a:rPr lang="en-US" b="1" dirty="0" err="1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Insert_at_pos</a:t>
            </a: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-  O(m)</a:t>
            </a:r>
          </a:p>
          <a:p>
            <a:pPr lvl="0">
              <a:defRPr/>
            </a:pP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4. Search- O(log(n))	</a:t>
            </a:r>
            <a:r>
              <a:rPr lang="en-US" dirty="0" smtClean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endParaRPr lang="en-US" b="1" dirty="0" smtClean="0">
              <a:solidFill>
                <a:srgbClr val="083D65"/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Arial" pitchFamily="34" charset="0"/>
              <a:ea typeface="Open Sans" panose="020B0606030504020204" pitchFamily="34" charset="0"/>
              <a:cs typeface="Arial" pitchFamily="34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344237" y="652019"/>
            <a:ext cx="393615" cy="393615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63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xmlns="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7CF34645-10AF-4AB4-83EA-BF059F6BEB4D}"/>
              </a:ext>
            </a:extLst>
          </p:cNvPr>
          <p:cNvGrpSpPr/>
          <p:nvPr/>
        </p:nvGrpSpPr>
        <p:grpSpPr>
          <a:xfrm>
            <a:off x="10928712" y="6378850"/>
            <a:ext cx="947290" cy="270982"/>
            <a:chOff x="4103688" y="-2378075"/>
            <a:chExt cx="1309687" cy="374650"/>
          </a:xfrm>
          <a:solidFill>
            <a:srgbClr val="468DC3"/>
          </a:solidFill>
        </p:grpSpPr>
        <p:sp>
          <p:nvSpPr>
            <p:cNvPr id="35" name="Freeform 254">
              <a:extLst>
                <a:ext uri="{FF2B5EF4-FFF2-40B4-BE49-F238E27FC236}">
                  <a16:creationId xmlns:a16="http://schemas.microsoft.com/office/drawing/2014/main" xmlns="" id="{3BD74B41-BA0A-4A11-9DA4-862150365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-2374900"/>
              <a:ext cx="182562" cy="288925"/>
            </a:xfrm>
            <a:custGeom>
              <a:avLst/>
              <a:gdLst>
                <a:gd name="T0" fmla="*/ 43 w 61"/>
                <a:gd name="T1" fmla="*/ 47 h 95"/>
                <a:gd name="T2" fmla="*/ 30 w 61"/>
                <a:gd name="T3" fmla="*/ 55 h 95"/>
                <a:gd name="T4" fmla="*/ 11 w 61"/>
                <a:gd name="T5" fmla="*/ 83 h 95"/>
                <a:gd name="T6" fmla="*/ 11 w 61"/>
                <a:gd name="T7" fmla="*/ 85 h 95"/>
                <a:gd name="T8" fmla="*/ 57 w 61"/>
                <a:gd name="T9" fmla="*/ 85 h 95"/>
                <a:gd name="T10" fmla="*/ 60 w 61"/>
                <a:gd name="T11" fmla="*/ 88 h 95"/>
                <a:gd name="T12" fmla="*/ 60 w 61"/>
                <a:gd name="T13" fmla="*/ 93 h 95"/>
                <a:gd name="T14" fmla="*/ 57 w 61"/>
                <a:gd name="T15" fmla="*/ 95 h 95"/>
                <a:gd name="T16" fmla="*/ 3 w 61"/>
                <a:gd name="T17" fmla="*/ 95 h 95"/>
                <a:gd name="T18" fmla="*/ 0 w 61"/>
                <a:gd name="T19" fmla="*/ 93 h 95"/>
                <a:gd name="T20" fmla="*/ 0 w 61"/>
                <a:gd name="T21" fmla="*/ 83 h 95"/>
                <a:gd name="T22" fmla="*/ 21 w 61"/>
                <a:gd name="T23" fmla="*/ 49 h 95"/>
                <a:gd name="T24" fmla="*/ 35 w 61"/>
                <a:gd name="T25" fmla="*/ 40 h 95"/>
                <a:gd name="T26" fmla="*/ 49 w 61"/>
                <a:gd name="T27" fmla="*/ 22 h 95"/>
                <a:gd name="T28" fmla="*/ 28 w 61"/>
                <a:gd name="T29" fmla="*/ 9 h 95"/>
                <a:gd name="T30" fmla="*/ 4 w 61"/>
                <a:gd name="T31" fmla="*/ 11 h 95"/>
                <a:gd name="T32" fmla="*/ 3 w 61"/>
                <a:gd name="T33" fmla="*/ 11 h 95"/>
                <a:gd name="T34" fmla="*/ 1 w 61"/>
                <a:gd name="T35" fmla="*/ 9 h 95"/>
                <a:gd name="T36" fmla="*/ 1 w 61"/>
                <a:gd name="T37" fmla="*/ 4 h 95"/>
                <a:gd name="T38" fmla="*/ 4 w 61"/>
                <a:gd name="T39" fmla="*/ 2 h 95"/>
                <a:gd name="T40" fmla="*/ 28 w 61"/>
                <a:gd name="T41" fmla="*/ 0 h 95"/>
                <a:gd name="T42" fmla="*/ 61 w 61"/>
                <a:gd name="T43" fmla="*/ 22 h 95"/>
                <a:gd name="T44" fmla="*/ 43 w 61"/>
                <a:gd name="T45" fmla="*/ 4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" h="95">
                  <a:moveTo>
                    <a:pt x="43" y="47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15" y="65"/>
                    <a:pt x="11" y="72"/>
                    <a:pt x="11" y="83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9" y="85"/>
                    <a:pt x="60" y="86"/>
                    <a:pt x="60" y="8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5"/>
                    <a:pt x="59" y="95"/>
                    <a:pt x="57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4"/>
                    <a:pt x="0" y="9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69"/>
                    <a:pt x="6" y="58"/>
                    <a:pt x="21" y="4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33"/>
                    <a:pt x="49" y="30"/>
                    <a:pt x="49" y="22"/>
                  </a:cubicBezTo>
                  <a:cubicBezTo>
                    <a:pt x="49" y="13"/>
                    <a:pt x="43" y="9"/>
                    <a:pt x="28" y="9"/>
                  </a:cubicBezTo>
                  <a:cubicBezTo>
                    <a:pt x="21" y="9"/>
                    <a:pt x="12" y="10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2"/>
                    <a:pt x="4" y="2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51" y="0"/>
                    <a:pt x="61" y="7"/>
                    <a:pt x="61" y="22"/>
                  </a:cubicBezTo>
                  <a:cubicBezTo>
                    <a:pt x="61" y="33"/>
                    <a:pt x="56" y="39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 255">
              <a:extLst>
                <a:ext uri="{FF2B5EF4-FFF2-40B4-BE49-F238E27FC236}">
                  <a16:creationId xmlns:a16="http://schemas.microsoft.com/office/drawing/2014/main" xmlns="" id="{70015F1F-F2D6-4D60-A53E-7C7EDFAFDF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-2308225"/>
              <a:ext cx="211137" cy="304800"/>
            </a:xfrm>
            <a:custGeom>
              <a:avLst/>
              <a:gdLst>
                <a:gd name="T0" fmla="*/ 68 w 70"/>
                <a:gd name="T1" fmla="*/ 74 h 100"/>
                <a:gd name="T2" fmla="*/ 56 w 70"/>
                <a:gd name="T3" fmla="*/ 74 h 100"/>
                <a:gd name="T4" fmla="*/ 56 w 70"/>
                <a:gd name="T5" fmla="*/ 98 h 100"/>
                <a:gd name="T6" fmla="*/ 54 w 70"/>
                <a:gd name="T7" fmla="*/ 100 h 100"/>
                <a:gd name="T8" fmla="*/ 46 w 70"/>
                <a:gd name="T9" fmla="*/ 100 h 100"/>
                <a:gd name="T10" fmla="*/ 44 w 70"/>
                <a:gd name="T11" fmla="*/ 98 h 100"/>
                <a:gd name="T12" fmla="*/ 44 w 70"/>
                <a:gd name="T13" fmla="*/ 74 h 100"/>
                <a:gd name="T14" fmla="*/ 5 w 70"/>
                <a:gd name="T15" fmla="*/ 74 h 100"/>
                <a:gd name="T16" fmla="*/ 0 w 70"/>
                <a:gd name="T17" fmla="*/ 68 h 100"/>
                <a:gd name="T18" fmla="*/ 0 w 70"/>
                <a:gd name="T19" fmla="*/ 63 h 100"/>
                <a:gd name="T20" fmla="*/ 1 w 70"/>
                <a:gd name="T21" fmla="*/ 58 h 100"/>
                <a:gd name="T22" fmla="*/ 41 w 70"/>
                <a:gd name="T23" fmla="*/ 2 h 100"/>
                <a:gd name="T24" fmla="*/ 45 w 70"/>
                <a:gd name="T25" fmla="*/ 0 h 100"/>
                <a:gd name="T26" fmla="*/ 52 w 70"/>
                <a:gd name="T27" fmla="*/ 0 h 100"/>
                <a:gd name="T28" fmla="*/ 56 w 70"/>
                <a:gd name="T29" fmla="*/ 3 h 100"/>
                <a:gd name="T30" fmla="*/ 56 w 70"/>
                <a:gd name="T31" fmla="*/ 63 h 100"/>
                <a:gd name="T32" fmla="*/ 68 w 70"/>
                <a:gd name="T33" fmla="*/ 63 h 100"/>
                <a:gd name="T34" fmla="*/ 70 w 70"/>
                <a:gd name="T35" fmla="*/ 66 h 100"/>
                <a:gd name="T36" fmla="*/ 70 w 70"/>
                <a:gd name="T37" fmla="*/ 71 h 100"/>
                <a:gd name="T38" fmla="*/ 68 w 70"/>
                <a:gd name="T39" fmla="*/ 74 h 100"/>
                <a:gd name="T40" fmla="*/ 44 w 70"/>
                <a:gd name="T41" fmla="*/ 17 h 100"/>
                <a:gd name="T42" fmla="*/ 43 w 70"/>
                <a:gd name="T43" fmla="*/ 17 h 100"/>
                <a:gd name="T44" fmla="*/ 43 w 70"/>
                <a:gd name="T45" fmla="*/ 17 h 100"/>
                <a:gd name="T46" fmla="*/ 42 w 70"/>
                <a:gd name="T47" fmla="*/ 17 h 100"/>
                <a:gd name="T48" fmla="*/ 11 w 70"/>
                <a:gd name="T49" fmla="*/ 61 h 100"/>
                <a:gd name="T50" fmla="*/ 11 w 70"/>
                <a:gd name="T51" fmla="*/ 63 h 100"/>
                <a:gd name="T52" fmla="*/ 12 w 70"/>
                <a:gd name="T53" fmla="*/ 63 h 100"/>
                <a:gd name="T54" fmla="*/ 44 w 70"/>
                <a:gd name="T55" fmla="*/ 63 h 100"/>
                <a:gd name="T56" fmla="*/ 44 w 70"/>
                <a:gd name="T57" fmla="*/ 1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0">
                  <a:moveTo>
                    <a:pt x="68" y="74"/>
                  </a:moveTo>
                  <a:cubicBezTo>
                    <a:pt x="56" y="74"/>
                    <a:pt x="56" y="74"/>
                    <a:pt x="56" y="74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5" y="100"/>
                    <a:pt x="54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4" y="100"/>
                    <a:pt x="44" y="99"/>
                    <a:pt x="44" y="98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1" y="74"/>
                    <a:pt x="0" y="72"/>
                    <a:pt x="0" y="6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0" y="60"/>
                    <a:pt x="1" y="5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2" y="0"/>
                    <a:pt x="45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1"/>
                    <a:pt x="56" y="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70" y="64"/>
                    <a:pt x="70" y="66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3"/>
                    <a:pt x="69" y="74"/>
                    <a:pt x="68" y="74"/>
                  </a:cubicBezTo>
                  <a:close/>
                  <a:moveTo>
                    <a:pt x="44" y="17"/>
                  </a:moveTo>
                  <a:cubicBezTo>
                    <a:pt x="44" y="17"/>
                    <a:pt x="44" y="17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2"/>
                    <a:pt x="11" y="62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44" y="63"/>
                    <a:pt x="44" y="63"/>
                    <a:pt x="44" y="63"/>
                  </a:cubicBezTo>
                  <a:lnTo>
                    <a:pt x="4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256">
              <a:extLst>
                <a:ext uri="{FF2B5EF4-FFF2-40B4-BE49-F238E27FC236}">
                  <a16:creationId xmlns:a16="http://schemas.microsoft.com/office/drawing/2014/main" xmlns="" id="{C4CE39B4-6254-4FFC-BA20-495537310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-2374900"/>
              <a:ext cx="34925" cy="292100"/>
            </a:xfrm>
            <a:custGeom>
              <a:avLst/>
              <a:gdLst>
                <a:gd name="T0" fmla="*/ 11 w 12"/>
                <a:gd name="T1" fmla="*/ 95 h 96"/>
                <a:gd name="T2" fmla="*/ 10 w 12"/>
                <a:gd name="T3" fmla="*/ 96 h 96"/>
                <a:gd name="T4" fmla="*/ 3 w 12"/>
                <a:gd name="T5" fmla="*/ 96 h 96"/>
                <a:gd name="T6" fmla="*/ 1 w 12"/>
                <a:gd name="T7" fmla="*/ 95 h 96"/>
                <a:gd name="T8" fmla="*/ 0 w 12"/>
                <a:gd name="T9" fmla="*/ 93 h 96"/>
                <a:gd name="T10" fmla="*/ 0 w 12"/>
                <a:gd name="T11" fmla="*/ 2 h 96"/>
                <a:gd name="T12" fmla="*/ 1 w 12"/>
                <a:gd name="T13" fmla="*/ 1 h 96"/>
                <a:gd name="T14" fmla="*/ 3 w 12"/>
                <a:gd name="T15" fmla="*/ 0 h 96"/>
                <a:gd name="T16" fmla="*/ 10 w 12"/>
                <a:gd name="T17" fmla="*/ 0 h 96"/>
                <a:gd name="T18" fmla="*/ 11 w 12"/>
                <a:gd name="T19" fmla="*/ 1 h 96"/>
                <a:gd name="T20" fmla="*/ 12 w 12"/>
                <a:gd name="T21" fmla="*/ 2 h 96"/>
                <a:gd name="T22" fmla="*/ 12 w 12"/>
                <a:gd name="T23" fmla="*/ 93 h 96"/>
                <a:gd name="T24" fmla="*/ 11 w 12"/>
                <a:gd name="T25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96">
                  <a:moveTo>
                    <a:pt x="11" y="95"/>
                  </a:moveTo>
                  <a:cubicBezTo>
                    <a:pt x="11" y="95"/>
                    <a:pt x="10" y="96"/>
                    <a:pt x="10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6"/>
                    <a:pt x="1" y="95"/>
                    <a:pt x="1" y="95"/>
                  </a:cubicBezTo>
                  <a:cubicBezTo>
                    <a:pt x="0" y="94"/>
                    <a:pt x="0" y="94"/>
                    <a:pt x="0" y="9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4"/>
                    <a:pt x="12" y="94"/>
                    <a:pt x="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257">
              <a:extLst>
                <a:ext uri="{FF2B5EF4-FFF2-40B4-BE49-F238E27FC236}">
                  <a16:creationId xmlns:a16="http://schemas.microsoft.com/office/drawing/2014/main" xmlns="" id="{39F9AD79-BD1F-4A45-B55C-3517BA91B7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3450" y="-2378075"/>
              <a:ext cx="36512" cy="295275"/>
            </a:xfrm>
            <a:custGeom>
              <a:avLst/>
              <a:gdLst>
                <a:gd name="T0" fmla="*/ 11 w 12"/>
                <a:gd name="T1" fmla="*/ 15 h 97"/>
                <a:gd name="T2" fmla="*/ 9 w 12"/>
                <a:gd name="T3" fmla="*/ 15 h 97"/>
                <a:gd name="T4" fmla="*/ 3 w 12"/>
                <a:gd name="T5" fmla="*/ 15 h 97"/>
                <a:gd name="T6" fmla="*/ 1 w 12"/>
                <a:gd name="T7" fmla="*/ 15 h 97"/>
                <a:gd name="T8" fmla="*/ 0 w 12"/>
                <a:gd name="T9" fmla="*/ 13 h 97"/>
                <a:gd name="T10" fmla="*/ 0 w 12"/>
                <a:gd name="T11" fmla="*/ 3 h 97"/>
                <a:gd name="T12" fmla="*/ 1 w 12"/>
                <a:gd name="T13" fmla="*/ 1 h 97"/>
                <a:gd name="T14" fmla="*/ 3 w 12"/>
                <a:gd name="T15" fmla="*/ 0 h 97"/>
                <a:gd name="T16" fmla="*/ 9 w 12"/>
                <a:gd name="T17" fmla="*/ 0 h 97"/>
                <a:gd name="T18" fmla="*/ 11 w 12"/>
                <a:gd name="T19" fmla="*/ 1 h 97"/>
                <a:gd name="T20" fmla="*/ 12 w 12"/>
                <a:gd name="T21" fmla="*/ 3 h 97"/>
                <a:gd name="T22" fmla="*/ 12 w 12"/>
                <a:gd name="T23" fmla="*/ 13 h 97"/>
                <a:gd name="T24" fmla="*/ 11 w 12"/>
                <a:gd name="T25" fmla="*/ 15 h 97"/>
                <a:gd name="T26" fmla="*/ 11 w 12"/>
                <a:gd name="T27" fmla="*/ 96 h 97"/>
                <a:gd name="T28" fmla="*/ 9 w 12"/>
                <a:gd name="T29" fmla="*/ 97 h 97"/>
                <a:gd name="T30" fmla="*/ 3 w 12"/>
                <a:gd name="T31" fmla="*/ 97 h 97"/>
                <a:gd name="T32" fmla="*/ 1 w 12"/>
                <a:gd name="T33" fmla="*/ 96 h 97"/>
                <a:gd name="T34" fmla="*/ 0 w 12"/>
                <a:gd name="T35" fmla="*/ 94 h 97"/>
                <a:gd name="T36" fmla="*/ 0 w 12"/>
                <a:gd name="T37" fmla="*/ 29 h 97"/>
                <a:gd name="T38" fmla="*/ 1 w 12"/>
                <a:gd name="T39" fmla="*/ 27 h 97"/>
                <a:gd name="T40" fmla="*/ 3 w 12"/>
                <a:gd name="T41" fmla="*/ 27 h 97"/>
                <a:gd name="T42" fmla="*/ 9 w 12"/>
                <a:gd name="T43" fmla="*/ 27 h 97"/>
                <a:gd name="T44" fmla="*/ 11 w 12"/>
                <a:gd name="T45" fmla="*/ 27 h 97"/>
                <a:gd name="T46" fmla="*/ 12 w 12"/>
                <a:gd name="T47" fmla="*/ 29 h 97"/>
                <a:gd name="T48" fmla="*/ 12 w 12"/>
                <a:gd name="T49" fmla="*/ 94 h 97"/>
                <a:gd name="T50" fmla="*/ 11 w 12"/>
                <a:gd name="T51" fmla="*/ 9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97">
                  <a:moveTo>
                    <a:pt x="11" y="15"/>
                  </a:moveTo>
                  <a:cubicBezTo>
                    <a:pt x="11" y="15"/>
                    <a:pt x="10" y="15"/>
                    <a:pt x="9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1" y="15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1" y="15"/>
                  </a:cubicBezTo>
                  <a:close/>
                  <a:moveTo>
                    <a:pt x="11" y="96"/>
                  </a:moveTo>
                  <a:cubicBezTo>
                    <a:pt x="10" y="96"/>
                    <a:pt x="10" y="97"/>
                    <a:pt x="9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2" y="97"/>
                    <a:pt x="1" y="96"/>
                    <a:pt x="1" y="96"/>
                  </a:cubicBezTo>
                  <a:cubicBezTo>
                    <a:pt x="0" y="95"/>
                    <a:pt x="0" y="95"/>
                    <a:pt x="0" y="9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8"/>
                    <a:pt x="0" y="28"/>
                    <a:pt x="1" y="27"/>
                  </a:cubicBezTo>
                  <a:cubicBezTo>
                    <a:pt x="1" y="27"/>
                    <a:pt x="2" y="27"/>
                    <a:pt x="3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8"/>
                    <a:pt x="12" y="28"/>
                    <a:pt x="12" y="29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5"/>
                    <a:pt x="11" y="95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258">
              <a:extLst>
                <a:ext uri="{FF2B5EF4-FFF2-40B4-BE49-F238E27FC236}">
                  <a16:creationId xmlns:a16="http://schemas.microsoft.com/office/drawing/2014/main" xmlns="" id="{5796D783-CBD6-4483-9C65-B66A3B5093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0763" y="-2374900"/>
              <a:ext cx="171450" cy="295275"/>
            </a:xfrm>
            <a:custGeom>
              <a:avLst/>
              <a:gdLst>
                <a:gd name="T0" fmla="*/ 56 w 57"/>
                <a:gd name="T1" fmla="*/ 93 h 97"/>
                <a:gd name="T2" fmla="*/ 54 w 57"/>
                <a:gd name="T3" fmla="*/ 94 h 97"/>
                <a:gd name="T4" fmla="*/ 41 w 57"/>
                <a:gd name="T5" fmla="*/ 96 h 97"/>
                <a:gd name="T6" fmla="*/ 29 w 57"/>
                <a:gd name="T7" fmla="*/ 97 h 97"/>
                <a:gd name="T8" fmla="*/ 16 w 57"/>
                <a:gd name="T9" fmla="*/ 94 h 97"/>
                <a:gd name="T10" fmla="*/ 7 w 57"/>
                <a:gd name="T11" fmla="*/ 88 h 97"/>
                <a:gd name="T12" fmla="*/ 2 w 57"/>
                <a:gd name="T13" fmla="*/ 78 h 97"/>
                <a:gd name="T14" fmla="*/ 0 w 57"/>
                <a:gd name="T15" fmla="*/ 65 h 97"/>
                <a:gd name="T16" fmla="*/ 0 w 57"/>
                <a:gd name="T17" fmla="*/ 56 h 97"/>
                <a:gd name="T18" fmla="*/ 7 w 57"/>
                <a:gd name="T19" fmla="*/ 33 h 97"/>
                <a:gd name="T20" fmla="*/ 29 w 57"/>
                <a:gd name="T21" fmla="*/ 25 h 97"/>
                <a:gd name="T22" fmla="*/ 37 w 57"/>
                <a:gd name="T23" fmla="*/ 25 h 97"/>
                <a:gd name="T24" fmla="*/ 45 w 57"/>
                <a:gd name="T25" fmla="*/ 26 h 97"/>
                <a:gd name="T26" fmla="*/ 45 w 57"/>
                <a:gd name="T27" fmla="*/ 2 h 97"/>
                <a:gd name="T28" fmla="*/ 46 w 57"/>
                <a:gd name="T29" fmla="*/ 1 h 97"/>
                <a:gd name="T30" fmla="*/ 47 w 57"/>
                <a:gd name="T31" fmla="*/ 0 h 97"/>
                <a:gd name="T32" fmla="*/ 54 w 57"/>
                <a:gd name="T33" fmla="*/ 0 h 97"/>
                <a:gd name="T34" fmla="*/ 56 w 57"/>
                <a:gd name="T35" fmla="*/ 1 h 97"/>
                <a:gd name="T36" fmla="*/ 57 w 57"/>
                <a:gd name="T37" fmla="*/ 2 h 97"/>
                <a:gd name="T38" fmla="*/ 57 w 57"/>
                <a:gd name="T39" fmla="*/ 91 h 97"/>
                <a:gd name="T40" fmla="*/ 56 w 57"/>
                <a:gd name="T41" fmla="*/ 93 h 97"/>
                <a:gd name="T42" fmla="*/ 45 w 57"/>
                <a:gd name="T43" fmla="*/ 35 h 97"/>
                <a:gd name="T44" fmla="*/ 37 w 57"/>
                <a:gd name="T45" fmla="*/ 35 h 97"/>
                <a:gd name="T46" fmla="*/ 29 w 57"/>
                <a:gd name="T47" fmla="*/ 35 h 97"/>
                <a:gd name="T48" fmla="*/ 16 w 57"/>
                <a:gd name="T49" fmla="*/ 40 h 97"/>
                <a:gd name="T50" fmla="*/ 12 w 57"/>
                <a:gd name="T51" fmla="*/ 56 h 97"/>
                <a:gd name="T52" fmla="*/ 12 w 57"/>
                <a:gd name="T53" fmla="*/ 65 h 97"/>
                <a:gd name="T54" fmla="*/ 16 w 57"/>
                <a:gd name="T55" fmla="*/ 81 h 97"/>
                <a:gd name="T56" fmla="*/ 29 w 57"/>
                <a:gd name="T57" fmla="*/ 87 h 97"/>
                <a:gd name="T58" fmla="*/ 37 w 57"/>
                <a:gd name="T59" fmla="*/ 86 h 97"/>
                <a:gd name="T60" fmla="*/ 45 w 57"/>
                <a:gd name="T61" fmla="*/ 86 h 97"/>
                <a:gd name="T62" fmla="*/ 45 w 57"/>
                <a:gd name="T63" fmla="*/ 3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" h="97">
                  <a:moveTo>
                    <a:pt x="56" y="93"/>
                  </a:moveTo>
                  <a:cubicBezTo>
                    <a:pt x="56" y="94"/>
                    <a:pt x="55" y="94"/>
                    <a:pt x="54" y="94"/>
                  </a:cubicBezTo>
                  <a:cubicBezTo>
                    <a:pt x="50" y="95"/>
                    <a:pt x="46" y="96"/>
                    <a:pt x="41" y="96"/>
                  </a:cubicBezTo>
                  <a:cubicBezTo>
                    <a:pt x="37" y="96"/>
                    <a:pt x="33" y="97"/>
                    <a:pt x="29" y="97"/>
                  </a:cubicBezTo>
                  <a:cubicBezTo>
                    <a:pt x="24" y="97"/>
                    <a:pt x="20" y="96"/>
                    <a:pt x="16" y="94"/>
                  </a:cubicBezTo>
                  <a:cubicBezTo>
                    <a:pt x="13" y="93"/>
                    <a:pt x="10" y="91"/>
                    <a:pt x="7" y="88"/>
                  </a:cubicBezTo>
                  <a:cubicBezTo>
                    <a:pt x="5" y="85"/>
                    <a:pt x="3" y="82"/>
                    <a:pt x="2" y="78"/>
                  </a:cubicBezTo>
                  <a:cubicBezTo>
                    <a:pt x="1" y="74"/>
                    <a:pt x="0" y="70"/>
                    <a:pt x="0" y="6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46"/>
                    <a:pt x="3" y="38"/>
                    <a:pt x="7" y="33"/>
                  </a:cubicBezTo>
                  <a:cubicBezTo>
                    <a:pt x="12" y="27"/>
                    <a:pt x="19" y="25"/>
                    <a:pt x="29" y="25"/>
                  </a:cubicBezTo>
                  <a:cubicBezTo>
                    <a:pt x="31" y="25"/>
                    <a:pt x="34" y="25"/>
                    <a:pt x="37" y="25"/>
                  </a:cubicBezTo>
                  <a:cubicBezTo>
                    <a:pt x="40" y="25"/>
                    <a:pt x="42" y="26"/>
                    <a:pt x="4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5" y="2"/>
                    <a:pt x="45" y="1"/>
                    <a:pt x="46" y="1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0"/>
                    <a:pt x="56" y="1"/>
                  </a:cubicBezTo>
                  <a:cubicBezTo>
                    <a:pt x="56" y="1"/>
                    <a:pt x="57" y="2"/>
                    <a:pt x="57" y="2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2"/>
                    <a:pt x="57" y="93"/>
                    <a:pt x="56" y="93"/>
                  </a:cubicBezTo>
                  <a:close/>
                  <a:moveTo>
                    <a:pt x="45" y="35"/>
                  </a:moveTo>
                  <a:cubicBezTo>
                    <a:pt x="43" y="35"/>
                    <a:pt x="40" y="35"/>
                    <a:pt x="37" y="35"/>
                  </a:cubicBezTo>
                  <a:cubicBezTo>
                    <a:pt x="34" y="35"/>
                    <a:pt x="31" y="35"/>
                    <a:pt x="29" y="35"/>
                  </a:cubicBezTo>
                  <a:cubicBezTo>
                    <a:pt x="23" y="35"/>
                    <a:pt x="18" y="36"/>
                    <a:pt x="16" y="40"/>
                  </a:cubicBezTo>
                  <a:cubicBezTo>
                    <a:pt x="13" y="44"/>
                    <a:pt x="12" y="49"/>
                    <a:pt x="12" y="56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2" y="72"/>
                    <a:pt x="13" y="77"/>
                    <a:pt x="16" y="81"/>
                  </a:cubicBezTo>
                  <a:cubicBezTo>
                    <a:pt x="18" y="85"/>
                    <a:pt x="23" y="87"/>
                    <a:pt x="29" y="87"/>
                  </a:cubicBezTo>
                  <a:cubicBezTo>
                    <a:pt x="32" y="87"/>
                    <a:pt x="34" y="87"/>
                    <a:pt x="37" y="86"/>
                  </a:cubicBezTo>
                  <a:cubicBezTo>
                    <a:pt x="40" y="86"/>
                    <a:pt x="43" y="86"/>
                    <a:pt x="45" y="86"/>
                  </a:cubicBezTo>
                  <a:lnTo>
                    <a:pt x="4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259">
              <a:extLst>
                <a:ext uri="{FF2B5EF4-FFF2-40B4-BE49-F238E27FC236}">
                  <a16:creationId xmlns:a16="http://schemas.microsoft.com/office/drawing/2014/main" xmlns="" id="{342D576C-DA7D-44C2-935C-E04E0014EC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-2298700"/>
              <a:ext cx="180975" cy="219075"/>
            </a:xfrm>
            <a:custGeom>
              <a:avLst/>
              <a:gdLst>
                <a:gd name="T0" fmla="*/ 57 w 60"/>
                <a:gd name="T1" fmla="*/ 39 h 72"/>
                <a:gd name="T2" fmla="*/ 12 w 60"/>
                <a:gd name="T3" fmla="*/ 39 h 72"/>
                <a:gd name="T4" fmla="*/ 12 w 60"/>
                <a:gd name="T5" fmla="*/ 41 h 72"/>
                <a:gd name="T6" fmla="*/ 17 w 60"/>
                <a:gd name="T7" fmla="*/ 57 h 72"/>
                <a:gd name="T8" fmla="*/ 31 w 60"/>
                <a:gd name="T9" fmla="*/ 62 h 72"/>
                <a:gd name="T10" fmla="*/ 43 w 60"/>
                <a:gd name="T11" fmla="*/ 61 h 72"/>
                <a:gd name="T12" fmla="*/ 55 w 60"/>
                <a:gd name="T13" fmla="*/ 60 h 72"/>
                <a:gd name="T14" fmla="*/ 55 w 60"/>
                <a:gd name="T15" fmla="*/ 60 h 72"/>
                <a:gd name="T16" fmla="*/ 57 w 60"/>
                <a:gd name="T17" fmla="*/ 61 h 72"/>
                <a:gd name="T18" fmla="*/ 57 w 60"/>
                <a:gd name="T19" fmla="*/ 62 h 72"/>
                <a:gd name="T20" fmla="*/ 57 w 60"/>
                <a:gd name="T21" fmla="*/ 66 h 72"/>
                <a:gd name="T22" fmla="*/ 57 w 60"/>
                <a:gd name="T23" fmla="*/ 68 h 72"/>
                <a:gd name="T24" fmla="*/ 55 w 60"/>
                <a:gd name="T25" fmla="*/ 69 h 72"/>
                <a:gd name="T26" fmla="*/ 43 w 60"/>
                <a:gd name="T27" fmla="*/ 71 h 72"/>
                <a:gd name="T28" fmla="*/ 31 w 60"/>
                <a:gd name="T29" fmla="*/ 72 h 72"/>
                <a:gd name="T30" fmla="*/ 20 w 60"/>
                <a:gd name="T31" fmla="*/ 70 h 72"/>
                <a:gd name="T32" fmla="*/ 10 w 60"/>
                <a:gd name="T33" fmla="*/ 65 h 72"/>
                <a:gd name="T34" fmla="*/ 3 w 60"/>
                <a:gd name="T35" fmla="*/ 56 h 72"/>
                <a:gd name="T36" fmla="*/ 0 w 60"/>
                <a:gd name="T37" fmla="*/ 41 h 72"/>
                <a:gd name="T38" fmla="*/ 0 w 60"/>
                <a:gd name="T39" fmla="*/ 29 h 72"/>
                <a:gd name="T40" fmla="*/ 8 w 60"/>
                <a:gd name="T41" fmla="*/ 8 h 72"/>
                <a:gd name="T42" fmla="*/ 30 w 60"/>
                <a:gd name="T43" fmla="*/ 0 h 72"/>
                <a:gd name="T44" fmla="*/ 43 w 60"/>
                <a:gd name="T45" fmla="*/ 2 h 72"/>
                <a:gd name="T46" fmla="*/ 52 w 60"/>
                <a:gd name="T47" fmla="*/ 8 h 72"/>
                <a:gd name="T48" fmla="*/ 58 w 60"/>
                <a:gd name="T49" fmla="*/ 17 h 72"/>
                <a:gd name="T50" fmla="*/ 60 w 60"/>
                <a:gd name="T51" fmla="*/ 29 h 72"/>
                <a:gd name="T52" fmla="*/ 60 w 60"/>
                <a:gd name="T53" fmla="*/ 36 h 72"/>
                <a:gd name="T54" fmla="*/ 57 w 60"/>
                <a:gd name="T55" fmla="*/ 39 h 72"/>
                <a:gd name="T56" fmla="*/ 48 w 60"/>
                <a:gd name="T57" fmla="*/ 29 h 72"/>
                <a:gd name="T58" fmla="*/ 43 w 60"/>
                <a:gd name="T59" fmla="*/ 14 h 72"/>
                <a:gd name="T60" fmla="*/ 30 w 60"/>
                <a:gd name="T61" fmla="*/ 10 h 72"/>
                <a:gd name="T62" fmla="*/ 17 w 60"/>
                <a:gd name="T63" fmla="*/ 14 h 72"/>
                <a:gd name="T64" fmla="*/ 12 w 60"/>
                <a:gd name="T65" fmla="*/ 29 h 72"/>
                <a:gd name="T66" fmla="*/ 12 w 60"/>
                <a:gd name="T67" fmla="*/ 31 h 72"/>
                <a:gd name="T68" fmla="*/ 48 w 60"/>
                <a:gd name="T69" fmla="*/ 31 h 72"/>
                <a:gd name="T70" fmla="*/ 48 w 60"/>
                <a:gd name="T71" fmla="*/ 2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72">
                  <a:moveTo>
                    <a:pt x="57" y="39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9"/>
                    <a:pt x="14" y="54"/>
                    <a:pt x="17" y="57"/>
                  </a:cubicBezTo>
                  <a:cubicBezTo>
                    <a:pt x="20" y="60"/>
                    <a:pt x="25" y="62"/>
                    <a:pt x="31" y="62"/>
                  </a:cubicBezTo>
                  <a:cubicBezTo>
                    <a:pt x="35" y="62"/>
                    <a:pt x="39" y="62"/>
                    <a:pt x="43" y="61"/>
                  </a:cubicBezTo>
                  <a:cubicBezTo>
                    <a:pt x="48" y="61"/>
                    <a:pt x="51" y="61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6" y="60"/>
                    <a:pt x="56" y="60"/>
                    <a:pt x="57" y="61"/>
                  </a:cubicBezTo>
                  <a:cubicBezTo>
                    <a:pt x="57" y="61"/>
                    <a:pt x="57" y="61"/>
                    <a:pt x="57" y="62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7" y="68"/>
                    <a:pt x="57" y="68"/>
                  </a:cubicBezTo>
                  <a:cubicBezTo>
                    <a:pt x="56" y="69"/>
                    <a:pt x="56" y="69"/>
                    <a:pt x="55" y="69"/>
                  </a:cubicBezTo>
                  <a:cubicBezTo>
                    <a:pt x="51" y="70"/>
                    <a:pt x="47" y="71"/>
                    <a:pt x="43" y="71"/>
                  </a:cubicBezTo>
                  <a:cubicBezTo>
                    <a:pt x="39" y="71"/>
                    <a:pt x="35" y="72"/>
                    <a:pt x="31" y="72"/>
                  </a:cubicBezTo>
                  <a:cubicBezTo>
                    <a:pt x="27" y="72"/>
                    <a:pt x="23" y="71"/>
                    <a:pt x="20" y="70"/>
                  </a:cubicBezTo>
                  <a:cubicBezTo>
                    <a:pt x="16" y="69"/>
                    <a:pt x="13" y="67"/>
                    <a:pt x="10" y="65"/>
                  </a:cubicBezTo>
                  <a:cubicBezTo>
                    <a:pt x="7" y="63"/>
                    <a:pt x="5" y="60"/>
                    <a:pt x="3" y="56"/>
                  </a:cubicBezTo>
                  <a:cubicBezTo>
                    <a:pt x="1" y="52"/>
                    <a:pt x="0" y="47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2"/>
                    <a:pt x="20" y="0"/>
                    <a:pt x="30" y="0"/>
                  </a:cubicBezTo>
                  <a:cubicBezTo>
                    <a:pt x="35" y="0"/>
                    <a:pt x="39" y="0"/>
                    <a:pt x="43" y="2"/>
                  </a:cubicBezTo>
                  <a:cubicBezTo>
                    <a:pt x="47" y="3"/>
                    <a:pt x="50" y="5"/>
                    <a:pt x="52" y="8"/>
                  </a:cubicBezTo>
                  <a:cubicBezTo>
                    <a:pt x="55" y="10"/>
                    <a:pt x="56" y="14"/>
                    <a:pt x="58" y="17"/>
                  </a:cubicBezTo>
                  <a:cubicBezTo>
                    <a:pt x="59" y="21"/>
                    <a:pt x="60" y="25"/>
                    <a:pt x="60" y="2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8"/>
                    <a:pt x="59" y="39"/>
                    <a:pt x="57" y="39"/>
                  </a:cubicBezTo>
                  <a:close/>
                  <a:moveTo>
                    <a:pt x="48" y="29"/>
                  </a:moveTo>
                  <a:cubicBezTo>
                    <a:pt x="48" y="22"/>
                    <a:pt x="46" y="17"/>
                    <a:pt x="43" y="14"/>
                  </a:cubicBezTo>
                  <a:cubicBezTo>
                    <a:pt x="40" y="11"/>
                    <a:pt x="36" y="10"/>
                    <a:pt x="30" y="10"/>
                  </a:cubicBezTo>
                  <a:cubicBezTo>
                    <a:pt x="24" y="10"/>
                    <a:pt x="20" y="11"/>
                    <a:pt x="17" y="14"/>
                  </a:cubicBezTo>
                  <a:cubicBezTo>
                    <a:pt x="14" y="18"/>
                    <a:pt x="12" y="23"/>
                    <a:pt x="12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260">
              <a:extLst>
                <a:ext uri="{FF2B5EF4-FFF2-40B4-BE49-F238E27FC236}">
                  <a16:creationId xmlns:a16="http://schemas.microsoft.com/office/drawing/2014/main" xmlns="" id="{99DF15AA-C9D1-4CA2-9AEA-7581D335B3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5738" y="-2298700"/>
              <a:ext cx="147637" cy="219075"/>
            </a:xfrm>
            <a:custGeom>
              <a:avLst/>
              <a:gdLst>
                <a:gd name="T0" fmla="*/ 49 w 49"/>
                <a:gd name="T1" fmla="*/ 53 h 72"/>
                <a:gd name="T2" fmla="*/ 42 w 49"/>
                <a:gd name="T3" fmla="*/ 67 h 72"/>
                <a:gd name="T4" fmla="*/ 24 w 49"/>
                <a:gd name="T5" fmla="*/ 72 h 72"/>
                <a:gd name="T6" fmla="*/ 20 w 49"/>
                <a:gd name="T7" fmla="*/ 71 h 72"/>
                <a:gd name="T8" fmla="*/ 14 w 49"/>
                <a:gd name="T9" fmla="*/ 71 h 72"/>
                <a:gd name="T10" fmla="*/ 8 w 49"/>
                <a:gd name="T11" fmla="*/ 70 h 72"/>
                <a:gd name="T12" fmla="*/ 3 w 49"/>
                <a:gd name="T13" fmla="*/ 70 h 72"/>
                <a:gd name="T14" fmla="*/ 0 w 49"/>
                <a:gd name="T15" fmla="*/ 67 h 72"/>
                <a:gd name="T16" fmla="*/ 0 w 49"/>
                <a:gd name="T17" fmla="*/ 63 h 72"/>
                <a:gd name="T18" fmla="*/ 1 w 49"/>
                <a:gd name="T19" fmla="*/ 61 h 72"/>
                <a:gd name="T20" fmla="*/ 3 w 49"/>
                <a:gd name="T21" fmla="*/ 61 h 72"/>
                <a:gd name="T22" fmla="*/ 3 w 49"/>
                <a:gd name="T23" fmla="*/ 61 h 72"/>
                <a:gd name="T24" fmla="*/ 8 w 49"/>
                <a:gd name="T25" fmla="*/ 61 h 72"/>
                <a:gd name="T26" fmla="*/ 14 w 49"/>
                <a:gd name="T27" fmla="*/ 62 h 72"/>
                <a:gd name="T28" fmla="*/ 20 w 49"/>
                <a:gd name="T29" fmla="*/ 62 h 72"/>
                <a:gd name="T30" fmla="*/ 24 w 49"/>
                <a:gd name="T31" fmla="*/ 62 h 72"/>
                <a:gd name="T32" fmla="*/ 34 w 49"/>
                <a:gd name="T33" fmla="*/ 60 h 72"/>
                <a:gd name="T34" fmla="*/ 37 w 49"/>
                <a:gd name="T35" fmla="*/ 53 h 72"/>
                <a:gd name="T36" fmla="*/ 35 w 49"/>
                <a:gd name="T37" fmla="*/ 48 h 72"/>
                <a:gd name="T38" fmla="*/ 27 w 49"/>
                <a:gd name="T39" fmla="*/ 42 h 72"/>
                <a:gd name="T40" fmla="*/ 14 w 49"/>
                <a:gd name="T41" fmla="*/ 35 h 72"/>
                <a:gd name="T42" fmla="*/ 4 w 49"/>
                <a:gd name="T43" fmla="*/ 27 h 72"/>
                <a:gd name="T44" fmla="*/ 0 w 49"/>
                <a:gd name="T45" fmla="*/ 17 h 72"/>
                <a:gd name="T46" fmla="*/ 2 w 49"/>
                <a:gd name="T47" fmla="*/ 8 h 72"/>
                <a:gd name="T48" fmla="*/ 7 w 49"/>
                <a:gd name="T49" fmla="*/ 3 h 72"/>
                <a:gd name="T50" fmla="*/ 15 w 49"/>
                <a:gd name="T51" fmla="*/ 0 h 72"/>
                <a:gd name="T52" fmla="*/ 24 w 49"/>
                <a:gd name="T53" fmla="*/ 0 h 72"/>
                <a:gd name="T54" fmla="*/ 35 w 49"/>
                <a:gd name="T55" fmla="*/ 0 h 72"/>
                <a:gd name="T56" fmla="*/ 45 w 49"/>
                <a:gd name="T57" fmla="*/ 1 h 72"/>
                <a:gd name="T58" fmla="*/ 48 w 49"/>
                <a:gd name="T59" fmla="*/ 4 h 72"/>
                <a:gd name="T60" fmla="*/ 48 w 49"/>
                <a:gd name="T61" fmla="*/ 8 h 72"/>
                <a:gd name="T62" fmla="*/ 45 w 49"/>
                <a:gd name="T63" fmla="*/ 10 h 72"/>
                <a:gd name="T64" fmla="*/ 45 w 49"/>
                <a:gd name="T65" fmla="*/ 10 h 72"/>
                <a:gd name="T66" fmla="*/ 36 w 49"/>
                <a:gd name="T67" fmla="*/ 10 h 72"/>
                <a:gd name="T68" fmla="*/ 24 w 49"/>
                <a:gd name="T69" fmla="*/ 9 h 72"/>
                <a:gd name="T70" fmla="*/ 15 w 49"/>
                <a:gd name="T71" fmla="*/ 11 h 72"/>
                <a:gd name="T72" fmla="*/ 12 w 49"/>
                <a:gd name="T73" fmla="*/ 17 h 72"/>
                <a:gd name="T74" fmla="*/ 14 w 49"/>
                <a:gd name="T75" fmla="*/ 22 h 72"/>
                <a:gd name="T76" fmla="*/ 21 w 49"/>
                <a:gd name="T77" fmla="*/ 26 h 72"/>
                <a:gd name="T78" fmla="*/ 34 w 49"/>
                <a:gd name="T79" fmla="*/ 34 h 72"/>
                <a:gd name="T80" fmla="*/ 46 w 49"/>
                <a:gd name="T81" fmla="*/ 43 h 72"/>
                <a:gd name="T82" fmla="*/ 49 w 49"/>
                <a:gd name="T83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72">
                  <a:moveTo>
                    <a:pt x="49" y="53"/>
                  </a:moveTo>
                  <a:cubicBezTo>
                    <a:pt x="49" y="59"/>
                    <a:pt x="47" y="64"/>
                    <a:pt x="42" y="67"/>
                  </a:cubicBezTo>
                  <a:cubicBezTo>
                    <a:pt x="38" y="70"/>
                    <a:pt x="32" y="72"/>
                    <a:pt x="24" y="72"/>
                  </a:cubicBezTo>
                  <a:cubicBezTo>
                    <a:pt x="23" y="72"/>
                    <a:pt x="21" y="71"/>
                    <a:pt x="20" y="71"/>
                  </a:cubicBezTo>
                  <a:cubicBezTo>
                    <a:pt x="18" y="71"/>
                    <a:pt x="16" y="71"/>
                    <a:pt x="14" y="71"/>
                  </a:cubicBezTo>
                  <a:cubicBezTo>
                    <a:pt x="12" y="71"/>
                    <a:pt x="10" y="71"/>
                    <a:pt x="8" y="70"/>
                  </a:cubicBezTo>
                  <a:cubicBezTo>
                    <a:pt x="6" y="70"/>
                    <a:pt x="5" y="70"/>
                    <a:pt x="3" y="70"/>
                  </a:cubicBezTo>
                  <a:cubicBezTo>
                    <a:pt x="1" y="69"/>
                    <a:pt x="0" y="68"/>
                    <a:pt x="0" y="67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1" y="61"/>
                  </a:cubicBezTo>
                  <a:cubicBezTo>
                    <a:pt x="1" y="61"/>
                    <a:pt x="2" y="61"/>
                    <a:pt x="3" y="61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5" y="61"/>
                    <a:pt x="6" y="61"/>
                    <a:pt x="8" y="61"/>
                  </a:cubicBezTo>
                  <a:cubicBezTo>
                    <a:pt x="10" y="61"/>
                    <a:pt x="12" y="62"/>
                    <a:pt x="14" y="62"/>
                  </a:cubicBezTo>
                  <a:cubicBezTo>
                    <a:pt x="16" y="62"/>
                    <a:pt x="18" y="62"/>
                    <a:pt x="20" y="62"/>
                  </a:cubicBezTo>
                  <a:cubicBezTo>
                    <a:pt x="21" y="62"/>
                    <a:pt x="23" y="62"/>
                    <a:pt x="24" y="62"/>
                  </a:cubicBezTo>
                  <a:cubicBezTo>
                    <a:pt x="28" y="62"/>
                    <a:pt x="32" y="61"/>
                    <a:pt x="34" y="60"/>
                  </a:cubicBezTo>
                  <a:cubicBezTo>
                    <a:pt x="36" y="59"/>
                    <a:pt x="37" y="57"/>
                    <a:pt x="37" y="53"/>
                  </a:cubicBezTo>
                  <a:cubicBezTo>
                    <a:pt x="37" y="51"/>
                    <a:pt x="37" y="49"/>
                    <a:pt x="35" y="48"/>
                  </a:cubicBezTo>
                  <a:cubicBezTo>
                    <a:pt x="34" y="47"/>
                    <a:pt x="31" y="45"/>
                    <a:pt x="27" y="42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0" y="32"/>
                    <a:pt x="6" y="30"/>
                    <a:pt x="4" y="27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5" y="5"/>
                    <a:pt x="7" y="3"/>
                  </a:cubicBezTo>
                  <a:cubicBezTo>
                    <a:pt x="9" y="2"/>
                    <a:pt x="12" y="1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8" y="0"/>
                    <a:pt x="32" y="0"/>
                    <a:pt x="35" y="0"/>
                  </a:cubicBezTo>
                  <a:cubicBezTo>
                    <a:pt x="39" y="0"/>
                    <a:pt x="42" y="1"/>
                    <a:pt x="45" y="1"/>
                  </a:cubicBezTo>
                  <a:cubicBezTo>
                    <a:pt x="47" y="2"/>
                    <a:pt x="48" y="2"/>
                    <a:pt x="48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10"/>
                    <a:pt x="47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3" y="10"/>
                    <a:pt x="40" y="10"/>
                    <a:pt x="36" y="10"/>
                  </a:cubicBezTo>
                  <a:cubicBezTo>
                    <a:pt x="32" y="9"/>
                    <a:pt x="28" y="9"/>
                    <a:pt x="24" y="9"/>
                  </a:cubicBezTo>
                  <a:cubicBezTo>
                    <a:pt x="21" y="9"/>
                    <a:pt x="18" y="10"/>
                    <a:pt x="15" y="11"/>
                  </a:cubicBezTo>
                  <a:cubicBezTo>
                    <a:pt x="13" y="11"/>
                    <a:pt x="12" y="13"/>
                    <a:pt x="12" y="17"/>
                  </a:cubicBezTo>
                  <a:cubicBezTo>
                    <a:pt x="12" y="19"/>
                    <a:pt x="13" y="20"/>
                    <a:pt x="14" y="22"/>
                  </a:cubicBezTo>
                  <a:cubicBezTo>
                    <a:pt x="16" y="23"/>
                    <a:pt x="18" y="25"/>
                    <a:pt x="21" y="26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7"/>
                    <a:pt x="44" y="40"/>
                    <a:pt x="46" y="43"/>
                  </a:cubicBezTo>
                  <a:cubicBezTo>
                    <a:pt x="48" y="46"/>
                    <a:pt x="49" y="49"/>
                    <a:pt x="49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261">
              <a:extLst>
                <a:ext uri="{FF2B5EF4-FFF2-40B4-BE49-F238E27FC236}">
                  <a16:creationId xmlns:a16="http://schemas.microsoft.com/office/drawing/2014/main" xmlns="" id="{0302B77C-CA7F-4E16-8609-8C3443146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075" y="-2116138"/>
              <a:ext cx="1651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262">
              <a:extLst>
                <a:ext uri="{FF2B5EF4-FFF2-40B4-BE49-F238E27FC236}">
                  <a16:creationId xmlns:a16="http://schemas.microsoft.com/office/drawing/2014/main" xmlns="" id="{7962BEA8-8CE2-4E19-AC59-9F2811A57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-2374900"/>
              <a:ext cx="168275" cy="292100"/>
            </a:xfrm>
            <a:custGeom>
              <a:avLst/>
              <a:gdLst>
                <a:gd name="T0" fmla="*/ 7 w 56"/>
                <a:gd name="T1" fmla="*/ 5 h 96"/>
                <a:gd name="T2" fmla="*/ 30 w 56"/>
                <a:gd name="T3" fmla="*/ 0 h 96"/>
                <a:gd name="T4" fmla="*/ 41 w 56"/>
                <a:gd name="T5" fmla="*/ 0 h 96"/>
                <a:gd name="T6" fmla="*/ 52 w 56"/>
                <a:gd name="T7" fmla="*/ 2 h 96"/>
                <a:gd name="T8" fmla="*/ 54 w 56"/>
                <a:gd name="T9" fmla="*/ 3 h 96"/>
                <a:gd name="T10" fmla="*/ 54 w 56"/>
                <a:gd name="T11" fmla="*/ 5 h 96"/>
                <a:gd name="T12" fmla="*/ 54 w 56"/>
                <a:gd name="T13" fmla="*/ 9 h 96"/>
                <a:gd name="T14" fmla="*/ 52 w 56"/>
                <a:gd name="T15" fmla="*/ 12 h 96"/>
                <a:gd name="T16" fmla="*/ 52 w 56"/>
                <a:gd name="T17" fmla="*/ 12 h 96"/>
                <a:gd name="T18" fmla="*/ 41 w 56"/>
                <a:gd name="T19" fmla="*/ 10 h 96"/>
                <a:gd name="T20" fmla="*/ 30 w 56"/>
                <a:gd name="T21" fmla="*/ 10 h 96"/>
                <a:gd name="T22" fmla="*/ 15 w 56"/>
                <a:gd name="T23" fmla="*/ 13 h 96"/>
                <a:gd name="T24" fmla="*/ 11 w 56"/>
                <a:gd name="T25" fmla="*/ 23 h 96"/>
                <a:gd name="T26" fmla="*/ 11 w 56"/>
                <a:gd name="T27" fmla="*/ 28 h 96"/>
                <a:gd name="T28" fmla="*/ 13 w 56"/>
                <a:gd name="T29" fmla="*/ 32 h 96"/>
                <a:gd name="T30" fmla="*/ 17 w 56"/>
                <a:gd name="T31" fmla="*/ 36 h 96"/>
                <a:gd name="T32" fmla="*/ 24 w 56"/>
                <a:gd name="T33" fmla="*/ 41 h 96"/>
                <a:gd name="T34" fmla="*/ 36 w 56"/>
                <a:gd name="T35" fmla="*/ 49 h 96"/>
                <a:gd name="T36" fmla="*/ 51 w 56"/>
                <a:gd name="T37" fmla="*/ 65 h 96"/>
                <a:gd name="T38" fmla="*/ 56 w 56"/>
                <a:gd name="T39" fmla="*/ 83 h 96"/>
                <a:gd name="T40" fmla="*/ 56 w 56"/>
                <a:gd name="T41" fmla="*/ 93 h 96"/>
                <a:gd name="T42" fmla="*/ 55 w 56"/>
                <a:gd name="T43" fmla="*/ 95 h 96"/>
                <a:gd name="T44" fmla="*/ 53 w 56"/>
                <a:gd name="T45" fmla="*/ 96 h 96"/>
                <a:gd name="T46" fmla="*/ 3 w 56"/>
                <a:gd name="T47" fmla="*/ 96 h 96"/>
                <a:gd name="T48" fmla="*/ 2 w 56"/>
                <a:gd name="T49" fmla="*/ 95 h 96"/>
                <a:gd name="T50" fmla="*/ 1 w 56"/>
                <a:gd name="T51" fmla="*/ 93 h 96"/>
                <a:gd name="T52" fmla="*/ 1 w 56"/>
                <a:gd name="T53" fmla="*/ 88 h 96"/>
                <a:gd name="T54" fmla="*/ 2 w 56"/>
                <a:gd name="T55" fmla="*/ 86 h 96"/>
                <a:gd name="T56" fmla="*/ 3 w 56"/>
                <a:gd name="T57" fmla="*/ 85 h 96"/>
                <a:gd name="T58" fmla="*/ 46 w 56"/>
                <a:gd name="T59" fmla="*/ 85 h 96"/>
                <a:gd name="T60" fmla="*/ 46 w 56"/>
                <a:gd name="T61" fmla="*/ 83 h 96"/>
                <a:gd name="T62" fmla="*/ 45 w 56"/>
                <a:gd name="T63" fmla="*/ 75 h 96"/>
                <a:gd name="T64" fmla="*/ 42 w 56"/>
                <a:gd name="T65" fmla="*/ 69 h 96"/>
                <a:gd name="T66" fmla="*/ 37 w 56"/>
                <a:gd name="T67" fmla="*/ 62 h 96"/>
                <a:gd name="T68" fmla="*/ 28 w 56"/>
                <a:gd name="T69" fmla="*/ 56 h 96"/>
                <a:gd name="T70" fmla="*/ 16 w 56"/>
                <a:gd name="T71" fmla="*/ 47 h 96"/>
                <a:gd name="T72" fmla="*/ 3 w 56"/>
                <a:gd name="T73" fmla="*/ 36 h 96"/>
                <a:gd name="T74" fmla="*/ 0 w 56"/>
                <a:gd name="T75" fmla="*/ 23 h 96"/>
                <a:gd name="T76" fmla="*/ 7 w 56"/>
                <a:gd name="T77" fmla="*/ 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6" h="96">
                  <a:moveTo>
                    <a:pt x="7" y="5"/>
                  </a:moveTo>
                  <a:cubicBezTo>
                    <a:pt x="12" y="2"/>
                    <a:pt x="19" y="0"/>
                    <a:pt x="30" y="0"/>
                  </a:cubicBezTo>
                  <a:cubicBezTo>
                    <a:pt x="33" y="0"/>
                    <a:pt x="37" y="0"/>
                    <a:pt x="41" y="0"/>
                  </a:cubicBezTo>
                  <a:cubicBezTo>
                    <a:pt x="45" y="1"/>
                    <a:pt x="49" y="1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4" y="3"/>
                    <a:pt x="54" y="4"/>
                    <a:pt x="54" y="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11"/>
                    <a:pt x="54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1"/>
                    <a:pt x="45" y="11"/>
                    <a:pt x="41" y="10"/>
                  </a:cubicBezTo>
                  <a:cubicBezTo>
                    <a:pt x="37" y="10"/>
                    <a:pt x="33" y="10"/>
                    <a:pt x="30" y="10"/>
                  </a:cubicBezTo>
                  <a:cubicBezTo>
                    <a:pt x="23" y="10"/>
                    <a:pt x="18" y="11"/>
                    <a:pt x="15" y="13"/>
                  </a:cubicBezTo>
                  <a:cubicBezTo>
                    <a:pt x="12" y="15"/>
                    <a:pt x="11" y="18"/>
                    <a:pt x="11" y="23"/>
                  </a:cubicBezTo>
                  <a:cubicBezTo>
                    <a:pt x="11" y="25"/>
                    <a:pt x="11" y="26"/>
                    <a:pt x="11" y="28"/>
                  </a:cubicBezTo>
                  <a:cubicBezTo>
                    <a:pt x="12" y="29"/>
                    <a:pt x="12" y="31"/>
                    <a:pt x="13" y="32"/>
                  </a:cubicBezTo>
                  <a:cubicBezTo>
                    <a:pt x="14" y="33"/>
                    <a:pt x="16" y="35"/>
                    <a:pt x="17" y="36"/>
                  </a:cubicBezTo>
                  <a:cubicBezTo>
                    <a:pt x="19" y="37"/>
                    <a:pt x="21" y="39"/>
                    <a:pt x="24" y="41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43" y="54"/>
                    <a:pt x="48" y="59"/>
                    <a:pt x="51" y="65"/>
                  </a:cubicBezTo>
                  <a:cubicBezTo>
                    <a:pt x="54" y="70"/>
                    <a:pt x="56" y="76"/>
                    <a:pt x="56" y="8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94"/>
                    <a:pt x="56" y="94"/>
                    <a:pt x="55" y="95"/>
                  </a:cubicBezTo>
                  <a:cubicBezTo>
                    <a:pt x="55" y="95"/>
                    <a:pt x="54" y="96"/>
                    <a:pt x="53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2" y="95"/>
                    <a:pt x="2" y="95"/>
                  </a:cubicBezTo>
                  <a:cubicBezTo>
                    <a:pt x="1" y="94"/>
                    <a:pt x="1" y="94"/>
                    <a:pt x="1" y="93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7"/>
                    <a:pt x="1" y="86"/>
                    <a:pt x="2" y="86"/>
                  </a:cubicBezTo>
                  <a:cubicBezTo>
                    <a:pt x="2" y="86"/>
                    <a:pt x="3" y="85"/>
                    <a:pt x="3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0"/>
                    <a:pt x="46" y="77"/>
                    <a:pt x="45" y="75"/>
                  </a:cubicBezTo>
                  <a:cubicBezTo>
                    <a:pt x="44" y="73"/>
                    <a:pt x="44" y="71"/>
                    <a:pt x="42" y="69"/>
                  </a:cubicBezTo>
                  <a:cubicBezTo>
                    <a:pt x="41" y="66"/>
                    <a:pt x="39" y="64"/>
                    <a:pt x="37" y="62"/>
                  </a:cubicBezTo>
                  <a:cubicBezTo>
                    <a:pt x="35" y="60"/>
                    <a:pt x="32" y="58"/>
                    <a:pt x="28" y="5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0" y="43"/>
                    <a:pt x="6" y="39"/>
                    <a:pt x="3" y="36"/>
                  </a:cubicBezTo>
                  <a:cubicBezTo>
                    <a:pt x="1" y="32"/>
                    <a:pt x="0" y="28"/>
                    <a:pt x="0" y="23"/>
                  </a:cubicBezTo>
                  <a:cubicBezTo>
                    <a:pt x="0" y="15"/>
                    <a:pt x="2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xmlns="" id="{96681360-99F0-411F-872E-D08276548030}"/>
              </a:ext>
            </a:extLst>
          </p:cNvPr>
          <p:cNvGrpSpPr/>
          <p:nvPr/>
        </p:nvGrpSpPr>
        <p:grpSpPr>
          <a:xfrm>
            <a:off x="541278" y="602607"/>
            <a:ext cx="8146884" cy="3272081"/>
            <a:chOff x="500751" y="632830"/>
            <a:chExt cx="8146884" cy="327208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673714BC-1D6D-47E8-BDBC-A4EE1D7C9B24}"/>
                </a:ext>
              </a:extLst>
            </p:cNvPr>
            <p:cNvSpPr/>
            <p:nvPr/>
          </p:nvSpPr>
          <p:spPr>
            <a:xfrm>
              <a:off x="1274474" y="632830"/>
              <a:ext cx="5175290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b="1" noProof="0" dirty="0" smtClean="0">
                  <a:solidFill>
                    <a:srgbClr val="083D65"/>
                  </a:solidFill>
                  <a:latin typeface="Segoe UI" panose="020B0502040204020203" pitchFamily="34" charset="0"/>
                  <a:ea typeface="Open Sans" panose="020B0606030504020204" pitchFamily="34" charset="0"/>
                  <a:cs typeface="Segoe UI" panose="020B0502040204020203" pitchFamily="34" charset="0"/>
                </a:rPr>
                <a:t>Time Complexity</a:t>
              </a:r>
              <a:endPara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xmlns="" id="{31FD8C54-4C3F-44EA-9673-BD480EC120A6}"/>
                </a:ext>
              </a:extLst>
            </p:cNvPr>
            <p:cNvGrpSpPr/>
            <p:nvPr/>
          </p:nvGrpSpPr>
          <p:grpSpPr>
            <a:xfrm>
              <a:off x="500751" y="1468829"/>
              <a:ext cx="8146884" cy="2436082"/>
              <a:chOff x="536434" y="1308048"/>
              <a:chExt cx="8146884" cy="2436082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xmlns="" id="{9879E702-100F-49F1-9D79-29CAA7D06576}"/>
                  </a:ext>
                </a:extLst>
              </p:cNvPr>
              <p:cNvSpPr txBox="1"/>
              <p:nvPr/>
            </p:nvSpPr>
            <p:spPr>
              <a:xfrm>
                <a:off x="8054785" y="3497908"/>
                <a:ext cx="628533" cy="24622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after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5BC30E7C-5C96-4416-A4EC-46663B83EDE4}"/>
                  </a:ext>
                </a:extLst>
              </p:cNvPr>
              <p:cNvSpPr/>
              <p:nvPr/>
            </p:nvSpPr>
            <p:spPr>
              <a:xfrm>
                <a:off x="536434" y="1308048"/>
                <a:ext cx="1050338" cy="27699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83D65"/>
                  </a:solidFill>
                  <a:effectLst/>
                  <a:uLnTx/>
                  <a:uFillTx/>
                  <a:latin typeface="Segoe UI" panose="020B0502040204020203" pitchFamily="34" charset="0"/>
                  <a:ea typeface="Open Sans" panose="020B0606030504020204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62" name="Oval 61"/>
          <p:cNvSpPr/>
          <p:nvPr/>
        </p:nvSpPr>
        <p:spPr>
          <a:xfrm>
            <a:off x="344237" y="652019"/>
            <a:ext cx="393615" cy="393615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24A8F3DC-D1FA-49B5-AE50-458D87DB47F2}"/>
              </a:ext>
            </a:extLst>
          </p:cNvPr>
          <p:cNvSpPr/>
          <p:nvPr/>
        </p:nvSpPr>
        <p:spPr>
          <a:xfrm>
            <a:off x="1154667" y="1715605"/>
            <a:ext cx="11037333" cy="13849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b="1" noProof="0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Heap	</a:t>
            </a:r>
            <a:r>
              <a:rPr lang="en-US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</a:t>
            </a:r>
            <a:endParaRPr lang="en-US" sz="1600" dirty="0">
              <a:solidFill>
                <a:srgbClr val="083D65"/>
              </a:solidFill>
              <a:latin typeface="Arial" pitchFamily="34" charset="0"/>
              <a:ea typeface="Open Sans" panose="020B0606030504020204" pitchFamily="34" charset="0"/>
              <a:cs typeface="Arial" pitchFamily="34" charset="0"/>
            </a:endParaRPr>
          </a:p>
          <a:p>
            <a:pPr lvl="0">
              <a:defRPr/>
            </a:pPr>
            <a:r>
              <a:rPr lang="en-US" sz="1600" b="1" noProof="0" dirty="0" smtClean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	</a:t>
            </a:r>
            <a:r>
              <a:rPr lang="en-US" b="1" noProof="0" dirty="0" smtClean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1.heap_push- O(log(n))</a:t>
            </a:r>
          </a:p>
          <a:p>
            <a:pPr lvl="0">
              <a:defRPr/>
            </a:pPr>
            <a:r>
              <a:rPr lang="en-US" b="1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	</a:t>
            </a:r>
            <a:r>
              <a:rPr lang="en-US" b="1" dirty="0" smtClean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2.heapify- O(log(n)</a:t>
            </a:r>
          </a:p>
          <a:p>
            <a:pPr lvl="0">
              <a:defRPr/>
            </a:pPr>
            <a:r>
              <a:rPr lang="en-US" b="1" noProof="0" dirty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	</a:t>
            </a:r>
            <a:r>
              <a:rPr lang="en-US" b="1" noProof="0" dirty="0" smtClean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3.heap_delete- O(1)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24A8F3DC-D1FA-49B5-AE50-458D87DB47F2}"/>
              </a:ext>
            </a:extLst>
          </p:cNvPr>
          <p:cNvSpPr/>
          <p:nvPr/>
        </p:nvSpPr>
        <p:spPr>
          <a:xfrm>
            <a:off x="1283665" y="4261638"/>
            <a:ext cx="10850175" cy="13849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b="1" noProof="0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Queue	</a:t>
            </a:r>
          </a:p>
          <a:p>
            <a:pPr lvl="0">
              <a:defRPr/>
            </a:pPr>
            <a:r>
              <a:rPr lang="en-US" b="1" dirty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r>
              <a:rPr lang="en-US" b="1" noProof="0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1.enQueue- O(1)</a:t>
            </a:r>
          </a:p>
          <a:p>
            <a:pPr lvl="0">
              <a:defRPr/>
            </a:pPr>
            <a:r>
              <a:rPr lang="en-US" b="1" dirty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2.deQueue- O(1)</a:t>
            </a:r>
          </a:p>
          <a:p>
            <a:pPr lvl="0">
              <a:defRPr/>
            </a:pPr>
            <a:r>
              <a:rPr lang="en-US" b="1" dirty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r>
              <a:rPr lang="en-US" b="1" dirty="0" smtClean="0">
                <a:solidFill>
                  <a:srgbClr val="083D65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3.printQueue- O(n)</a:t>
            </a:r>
            <a:r>
              <a:rPr lang="en-US" dirty="0" smtClean="0">
                <a:solidFill>
                  <a:srgbClr val="083D65"/>
                </a:solidFill>
                <a:latin typeface="Arial" pitchFamily="34" charset="0"/>
                <a:ea typeface="Open Sans" panose="020B0606030504020204" pitchFamily="34" charset="0"/>
                <a:cs typeface="Arial" pitchFamily="34" charset="0"/>
              </a:rPr>
              <a:t>  </a:t>
            </a:r>
            <a:endParaRPr lang="en-US" b="1" noProof="0" dirty="0" smtClean="0">
              <a:solidFill>
                <a:srgbClr val="083D65"/>
              </a:solidFill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	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Arial" pitchFamily="34" charset="0"/>
              <a:ea typeface="Open Sans" panose="020B060603050402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5555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/>
          <p:cNvSpPr/>
          <p:nvPr/>
        </p:nvSpPr>
        <p:spPr>
          <a:xfrm>
            <a:off x="716985" y="0"/>
            <a:ext cx="247473" cy="4357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5" r="2437" b="69061"/>
          <a:stretch>
            <a:fillRect/>
          </a:stretch>
        </p:blipFill>
        <p:spPr>
          <a:xfrm>
            <a:off x="-4540" y="5287108"/>
            <a:ext cx="12206064" cy="1582097"/>
          </a:xfrm>
          <a:custGeom>
            <a:avLst/>
            <a:gdLst>
              <a:gd name="connsiteX0" fmla="*/ 0 w 12192000"/>
              <a:gd name="connsiteY0" fmla="*/ 0 h 2944905"/>
              <a:gd name="connsiteX1" fmla="*/ 12192000 w 12192000"/>
              <a:gd name="connsiteY1" fmla="*/ 0 h 2944905"/>
              <a:gd name="connsiteX2" fmla="*/ 12192000 w 12192000"/>
              <a:gd name="connsiteY2" fmla="*/ 2944905 h 2944905"/>
              <a:gd name="connsiteX3" fmla="*/ 0 w 12192000"/>
              <a:gd name="connsiteY3" fmla="*/ 2944905 h 294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944905">
                <a:moveTo>
                  <a:pt x="0" y="0"/>
                </a:moveTo>
                <a:lnTo>
                  <a:pt x="12192000" y="0"/>
                </a:lnTo>
                <a:lnTo>
                  <a:pt x="12192000" y="2944905"/>
                </a:lnTo>
                <a:lnTo>
                  <a:pt x="0" y="2944905"/>
                </a:lnTo>
                <a:close/>
              </a:path>
            </a:pathLst>
          </a:custGeom>
        </p:spPr>
      </p:pic>
      <p:sp>
        <p:nvSpPr>
          <p:cNvPr id="57" name="Rectangle 56"/>
          <p:cNvSpPr/>
          <p:nvPr/>
        </p:nvSpPr>
        <p:spPr>
          <a:xfrm>
            <a:off x="0" y="5287108"/>
            <a:ext cx="12201524" cy="1570892"/>
          </a:xfrm>
          <a:prstGeom prst="rect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  <a:alpha val="70000"/>
                </a:srgbClr>
              </a:gs>
              <a:gs pos="0">
                <a:srgbClr val="FC7B01">
                  <a:alpha val="40000"/>
                </a:srgbClr>
              </a:gs>
              <a:gs pos="100000">
                <a:srgbClr val="1D3164">
                  <a:alpha val="5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724745" y="5600285"/>
            <a:ext cx="142308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400" dirty="0" smtClean="0">
                <a:solidFill>
                  <a:schemeClr val="bg1"/>
                </a:solidFill>
              </a:rPr>
              <a:t>.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346357" y="5600285"/>
            <a:ext cx="142308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400" dirty="0" smtClean="0">
                <a:solidFill>
                  <a:schemeClr val="bg1"/>
                </a:solidFill>
              </a:rPr>
              <a:t>.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90446" y="6419952"/>
            <a:ext cx="84920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Your logo</a:t>
            </a:r>
          </a:p>
        </p:txBody>
      </p:sp>
      <p:sp>
        <p:nvSpPr>
          <p:cNvPr id="74" name="Oval 73"/>
          <p:cNvSpPr/>
          <p:nvPr/>
        </p:nvSpPr>
        <p:spPr>
          <a:xfrm>
            <a:off x="11593461" y="6299714"/>
            <a:ext cx="486697" cy="486697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5</a:t>
            </a:r>
          </a:p>
        </p:txBody>
      </p:sp>
      <p:grpSp>
        <p:nvGrpSpPr>
          <p:cNvPr id="75" name="Group 74"/>
          <p:cNvGrpSpPr/>
          <p:nvPr/>
        </p:nvGrpSpPr>
        <p:grpSpPr>
          <a:xfrm flipV="1">
            <a:off x="5632595" y="6476518"/>
            <a:ext cx="926810" cy="133088"/>
            <a:chOff x="2496115" y="5556500"/>
            <a:chExt cx="3648413" cy="523902"/>
          </a:xfrm>
        </p:grpSpPr>
        <p:grpSp>
          <p:nvGrpSpPr>
            <p:cNvPr id="76" name="Group 75"/>
            <p:cNvGrpSpPr/>
            <p:nvPr/>
          </p:nvGrpSpPr>
          <p:grpSpPr>
            <a:xfrm>
              <a:off x="4492892" y="5556500"/>
              <a:ext cx="1651636" cy="523901"/>
              <a:chOff x="1198578" y="4053480"/>
              <a:chExt cx="2051815" cy="650839"/>
            </a:xfrm>
            <a:solidFill>
              <a:srgbClr val="223362"/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2601579" y="4055505"/>
                <a:ext cx="648814" cy="64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1523997" y="4053480"/>
                <a:ext cx="1403000" cy="65083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1198578" y="4053480"/>
                <a:ext cx="650838" cy="65083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2496115" y="5556501"/>
              <a:ext cx="1651636" cy="523901"/>
              <a:chOff x="1198578" y="4053480"/>
              <a:chExt cx="2051815" cy="650839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2601579" y="4055505"/>
                <a:ext cx="648814" cy="648814"/>
              </a:xfrm>
              <a:prstGeom prst="ellipse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1523997" y="4053480"/>
                <a:ext cx="1403000" cy="650838"/>
              </a:xfrm>
              <a:prstGeom prst="rect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198578" y="4053480"/>
                <a:ext cx="650838" cy="650838"/>
              </a:xfrm>
              <a:prstGeom prst="ellipse">
                <a:avLst/>
              </a:prstGeom>
              <a:solidFill>
                <a:srgbClr val="DC71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TextBox 2"/>
          <p:cNvSpPr txBox="1"/>
          <p:nvPr/>
        </p:nvSpPr>
        <p:spPr>
          <a:xfrm>
            <a:off x="1278285" y="415921"/>
            <a:ext cx="3478516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dirty="0" smtClean="0">
                <a:solidFill>
                  <a:srgbClr val="22336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Significance and uses</a:t>
            </a:r>
            <a:endParaRPr lang="en-US" sz="2800" dirty="0">
              <a:solidFill>
                <a:srgbClr val="223362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2" name="Oval 1"/>
          <p:cNvSpPr/>
          <p:nvPr/>
        </p:nvSpPr>
        <p:spPr>
          <a:xfrm>
            <a:off x="498806" y="315507"/>
            <a:ext cx="690842" cy="690842"/>
          </a:xfrm>
          <a:prstGeom prst="ellipse">
            <a:avLst/>
          </a:prstGeom>
          <a:gradFill flip="none" rotWithShape="1">
            <a:gsLst>
              <a:gs pos="52000">
                <a:srgbClr val="8D5632">
                  <a:lumMod val="99000"/>
                  <a:lumOff val="1000"/>
                </a:srgbClr>
              </a:gs>
              <a:gs pos="0">
                <a:srgbClr val="FC7B01"/>
              </a:gs>
              <a:gs pos="100000">
                <a:srgbClr val="1D316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flipH="1">
            <a:off x="4956148" y="605921"/>
            <a:ext cx="7036560" cy="56368"/>
          </a:xfrm>
          <a:prstGeom prst="line">
            <a:avLst/>
          </a:prstGeom>
          <a:ln w="38100">
            <a:solidFill>
              <a:srgbClr val="363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9956456" y="5600285"/>
            <a:ext cx="142308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400" dirty="0" smtClean="0">
                <a:solidFill>
                  <a:schemeClr val="bg1"/>
                </a:solidFill>
              </a:rPr>
              <a:t>.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9" name="Freeform 313"/>
          <p:cNvSpPr>
            <a:spLocks noEditPoints="1"/>
          </p:cNvSpPr>
          <p:nvPr/>
        </p:nvSpPr>
        <p:spPr bwMode="auto">
          <a:xfrm>
            <a:off x="1227105" y="2125338"/>
            <a:ext cx="418367" cy="383504"/>
          </a:xfrm>
          <a:custGeom>
            <a:avLst/>
            <a:gdLst>
              <a:gd name="T0" fmla="*/ 140 w 902"/>
              <a:gd name="T1" fmla="*/ 617 h 827"/>
              <a:gd name="T2" fmla="*/ 35 w 902"/>
              <a:gd name="T3" fmla="*/ 68 h 827"/>
              <a:gd name="T4" fmla="*/ 361 w 902"/>
              <a:gd name="T5" fmla="*/ 165 h 827"/>
              <a:gd name="T6" fmla="*/ 541 w 902"/>
              <a:gd name="T7" fmla="*/ 161 h 827"/>
              <a:gd name="T8" fmla="*/ 569 w 902"/>
              <a:gd name="T9" fmla="*/ 794 h 827"/>
              <a:gd name="T10" fmla="*/ 542 w 902"/>
              <a:gd name="T11" fmla="*/ 761 h 827"/>
              <a:gd name="T12" fmla="*/ 555 w 902"/>
              <a:gd name="T13" fmla="*/ 720 h 827"/>
              <a:gd name="T14" fmla="*/ 595 w 902"/>
              <a:gd name="T15" fmla="*/ 708 h 827"/>
              <a:gd name="T16" fmla="*/ 628 w 902"/>
              <a:gd name="T17" fmla="*/ 735 h 827"/>
              <a:gd name="T18" fmla="*/ 623 w 902"/>
              <a:gd name="T19" fmla="*/ 777 h 827"/>
              <a:gd name="T20" fmla="*/ 587 w 902"/>
              <a:gd name="T21" fmla="*/ 797 h 827"/>
              <a:gd name="T22" fmla="*/ 213 w 902"/>
              <a:gd name="T23" fmla="*/ 784 h 827"/>
              <a:gd name="T24" fmla="*/ 172 w 902"/>
              <a:gd name="T25" fmla="*/ 796 h 827"/>
              <a:gd name="T26" fmla="*/ 139 w 902"/>
              <a:gd name="T27" fmla="*/ 769 h 827"/>
              <a:gd name="T28" fmla="*/ 143 w 902"/>
              <a:gd name="T29" fmla="*/ 726 h 827"/>
              <a:gd name="T30" fmla="*/ 180 w 902"/>
              <a:gd name="T31" fmla="*/ 707 h 827"/>
              <a:gd name="T32" fmla="*/ 218 w 902"/>
              <a:gd name="T33" fmla="*/ 726 h 827"/>
              <a:gd name="T34" fmla="*/ 754 w 902"/>
              <a:gd name="T35" fmla="*/ 45 h 827"/>
              <a:gd name="T36" fmla="*/ 693 w 902"/>
              <a:gd name="T37" fmla="*/ 249 h 827"/>
              <a:gd name="T38" fmla="*/ 565 w 902"/>
              <a:gd name="T39" fmla="*/ 102 h 827"/>
              <a:gd name="T40" fmla="*/ 525 w 902"/>
              <a:gd name="T41" fmla="*/ 135 h 827"/>
              <a:gd name="T42" fmla="*/ 335 w 902"/>
              <a:gd name="T43" fmla="*/ 140 h 827"/>
              <a:gd name="T44" fmla="*/ 331 w 902"/>
              <a:gd name="T45" fmla="*/ 255 h 827"/>
              <a:gd name="T46" fmla="*/ 118 w 902"/>
              <a:gd name="T47" fmla="*/ 2 h 827"/>
              <a:gd name="T48" fmla="*/ 103 w 902"/>
              <a:gd name="T49" fmla="*/ 1 h 827"/>
              <a:gd name="T50" fmla="*/ 1 w 902"/>
              <a:gd name="T51" fmla="*/ 55 h 827"/>
              <a:gd name="T52" fmla="*/ 83 w 902"/>
              <a:gd name="T53" fmla="*/ 255 h 827"/>
              <a:gd name="T54" fmla="*/ 2 w 902"/>
              <a:gd name="T55" fmla="*/ 262 h 827"/>
              <a:gd name="T56" fmla="*/ 115 w 902"/>
              <a:gd name="T57" fmla="*/ 636 h 827"/>
              <a:gd name="T58" fmla="*/ 596 w 902"/>
              <a:gd name="T59" fmla="*/ 647 h 827"/>
              <a:gd name="T60" fmla="*/ 158 w 902"/>
              <a:gd name="T61" fmla="*/ 680 h 827"/>
              <a:gd name="T62" fmla="*/ 128 w 902"/>
              <a:gd name="T63" fmla="*/ 698 h 827"/>
              <a:gd name="T64" fmla="*/ 109 w 902"/>
              <a:gd name="T65" fmla="*/ 729 h 827"/>
              <a:gd name="T66" fmla="*/ 106 w 902"/>
              <a:gd name="T67" fmla="*/ 767 h 827"/>
              <a:gd name="T68" fmla="*/ 123 w 902"/>
              <a:gd name="T69" fmla="*/ 799 h 827"/>
              <a:gd name="T70" fmla="*/ 151 w 902"/>
              <a:gd name="T71" fmla="*/ 822 h 827"/>
              <a:gd name="T72" fmla="*/ 188 w 902"/>
              <a:gd name="T73" fmla="*/ 827 h 827"/>
              <a:gd name="T74" fmla="*/ 222 w 902"/>
              <a:gd name="T75" fmla="*/ 814 h 827"/>
              <a:gd name="T76" fmla="*/ 247 w 902"/>
              <a:gd name="T77" fmla="*/ 787 h 827"/>
              <a:gd name="T78" fmla="*/ 255 w 902"/>
              <a:gd name="T79" fmla="*/ 752 h 827"/>
              <a:gd name="T80" fmla="*/ 527 w 902"/>
              <a:gd name="T81" fmla="*/ 707 h 827"/>
              <a:gd name="T82" fmla="*/ 512 w 902"/>
              <a:gd name="T83" fmla="*/ 759 h 827"/>
              <a:gd name="T84" fmla="*/ 524 w 902"/>
              <a:gd name="T85" fmla="*/ 794 h 827"/>
              <a:gd name="T86" fmla="*/ 550 w 902"/>
              <a:gd name="T87" fmla="*/ 818 h 827"/>
              <a:gd name="T88" fmla="*/ 587 w 902"/>
              <a:gd name="T89" fmla="*/ 827 h 827"/>
              <a:gd name="T90" fmla="*/ 622 w 902"/>
              <a:gd name="T91" fmla="*/ 818 h 827"/>
              <a:gd name="T92" fmla="*/ 649 w 902"/>
              <a:gd name="T93" fmla="*/ 794 h 827"/>
              <a:gd name="T94" fmla="*/ 661 w 902"/>
              <a:gd name="T95" fmla="*/ 759 h 827"/>
              <a:gd name="T96" fmla="*/ 650 w 902"/>
              <a:gd name="T97" fmla="*/ 711 h 827"/>
              <a:gd name="T98" fmla="*/ 630 w 902"/>
              <a:gd name="T99" fmla="*/ 638 h 827"/>
              <a:gd name="T100" fmla="*/ 766 w 902"/>
              <a:gd name="T101" fmla="*/ 75 h 827"/>
              <a:gd name="T102" fmla="*/ 898 w 902"/>
              <a:gd name="T103" fmla="*/ 71 h 827"/>
              <a:gd name="T104" fmla="*/ 902 w 902"/>
              <a:gd name="T105" fmla="*/ 57 h 827"/>
              <a:gd name="T106" fmla="*/ 892 w 902"/>
              <a:gd name="T107" fmla="*/ 46 h 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02" h="827">
                <a:moveTo>
                  <a:pt x="140" y="617"/>
                </a:moveTo>
                <a:lnTo>
                  <a:pt x="36" y="285"/>
                </a:lnTo>
                <a:lnTo>
                  <a:pt x="684" y="285"/>
                </a:lnTo>
                <a:lnTo>
                  <a:pt x="604" y="617"/>
                </a:lnTo>
                <a:lnTo>
                  <a:pt x="140" y="617"/>
                </a:lnTo>
                <a:close/>
                <a:moveTo>
                  <a:pt x="35" y="68"/>
                </a:moveTo>
                <a:lnTo>
                  <a:pt x="102" y="36"/>
                </a:lnTo>
                <a:lnTo>
                  <a:pt x="202" y="255"/>
                </a:lnTo>
                <a:lnTo>
                  <a:pt x="115" y="255"/>
                </a:lnTo>
                <a:lnTo>
                  <a:pt x="35" y="68"/>
                </a:lnTo>
                <a:close/>
                <a:moveTo>
                  <a:pt x="361" y="165"/>
                </a:moveTo>
                <a:lnTo>
                  <a:pt x="493" y="165"/>
                </a:lnTo>
                <a:lnTo>
                  <a:pt x="400" y="255"/>
                </a:lnTo>
                <a:lnTo>
                  <a:pt x="361" y="255"/>
                </a:lnTo>
                <a:lnTo>
                  <a:pt x="361" y="165"/>
                </a:lnTo>
                <a:close/>
                <a:moveTo>
                  <a:pt x="563" y="140"/>
                </a:moveTo>
                <a:lnTo>
                  <a:pt x="660" y="255"/>
                </a:lnTo>
                <a:lnTo>
                  <a:pt x="443" y="255"/>
                </a:lnTo>
                <a:lnTo>
                  <a:pt x="541" y="161"/>
                </a:lnTo>
                <a:lnTo>
                  <a:pt x="541" y="161"/>
                </a:lnTo>
                <a:lnTo>
                  <a:pt x="541" y="161"/>
                </a:lnTo>
                <a:lnTo>
                  <a:pt x="563" y="140"/>
                </a:lnTo>
                <a:close/>
                <a:moveTo>
                  <a:pt x="587" y="797"/>
                </a:moveTo>
                <a:lnTo>
                  <a:pt x="577" y="796"/>
                </a:lnTo>
                <a:lnTo>
                  <a:pt x="569" y="794"/>
                </a:lnTo>
                <a:lnTo>
                  <a:pt x="561" y="790"/>
                </a:lnTo>
                <a:lnTo>
                  <a:pt x="555" y="784"/>
                </a:lnTo>
                <a:lnTo>
                  <a:pt x="549" y="777"/>
                </a:lnTo>
                <a:lnTo>
                  <a:pt x="545" y="769"/>
                </a:lnTo>
                <a:lnTo>
                  <a:pt x="542" y="761"/>
                </a:lnTo>
                <a:lnTo>
                  <a:pt x="542" y="752"/>
                </a:lnTo>
                <a:lnTo>
                  <a:pt x="542" y="742"/>
                </a:lnTo>
                <a:lnTo>
                  <a:pt x="545" y="735"/>
                </a:lnTo>
                <a:lnTo>
                  <a:pt x="549" y="726"/>
                </a:lnTo>
                <a:lnTo>
                  <a:pt x="555" y="720"/>
                </a:lnTo>
                <a:lnTo>
                  <a:pt x="561" y="714"/>
                </a:lnTo>
                <a:lnTo>
                  <a:pt x="569" y="710"/>
                </a:lnTo>
                <a:lnTo>
                  <a:pt x="577" y="708"/>
                </a:lnTo>
                <a:lnTo>
                  <a:pt x="587" y="707"/>
                </a:lnTo>
                <a:lnTo>
                  <a:pt x="595" y="708"/>
                </a:lnTo>
                <a:lnTo>
                  <a:pt x="604" y="710"/>
                </a:lnTo>
                <a:lnTo>
                  <a:pt x="611" y="714"/>
                </a:lnTo>
                <a:lnTo>
                  <a:pt x="618" y="720"/>
                </a:lnTo>
                <a:lnTo>
                  <a:pt x="623" y="726"/>
                </a:lnTo>
                <a:lnTo>
                  <a:pt x="628" y="735"/>
                </a:lnTo>
                <a:lnTo>
                  <a:pt x="631" y="742"/>
                </a:lnTo>
                <a:lnTo>
                  <a:pt x="632" y="752"/>
                </a:lnTo>
                <a:lnTo>
                  <a:pt x="631" y="761"/>
                </a:lnTo>
                <a:lnTo>
                  <a:pt x="628" y="769"/>
                </a:lnTo>
                <a:lnTo>
                  <a:pt x="623" y="777"/>
                </a:lnTo>
                <a:lnTo>
                  <a:pt x="618" y="784"/>
                </a:lnTo>
                <a:lnTo>
                  <a:pt x="611" y="790"/>
                </a:lnTo>
                <a:lnTo>
                  <a:pt x="604" y="794"/>
                </a:lnTo>
                <a:lnTo>
                  <a:pt x="595" y="796"/>
                </a:lnTo>
                <a:lnTo>
                  <a:pt x="587" y="797"/>
                </a:lnTo>
                <a:close/>
                <a:moveTo>
                  <a:pt x="225" y="752"/>
                </a:moveTo>
                <a:lnTo>
                  <a:pt x="224" y="761"/>
                </a:lnTo>
                <a:lnTo>
                  <a:pt x="222" y="769"/>
                </a:lnTo>
                <a:lnTo>
                  <a:pt x="218" y="777"/>
                </a:lnTo>
                <a:lnTo>
                  <a:pt x="213" y="784"/>
                </a:lnTo>
                <a:lnTo>
                  <a:pt x="206" y="790"/>
                </a:lnTo>
                <a:lnTo>
                  <a:pt x="198" y="794"/>
                </a:lnTo>
                <a:lnTo>
                  <a:pt x="190" y="796"/>
                </a:lnTo>
                <a:lnTo>
                  <a:pt x="180" y="797"/>
                </a:lnTo>
                <a:lnTo>
                  <a:pt x="172" y="796"/>
                </a:lnTo>
                <a:lnTo>
                  <a:pt x="163" y="794"/>
                </a:lnTo>
                <a:lnTo>
                  <a:pt x="156" y="790"/>
                </a:lnTo>
                <a:lnTo>
                  <a:pt x="148" y="784"/>
                </a:lnTo>
                <a:lnTo>
                  <a:pt x="143" y="777"/>
                </a:lnTo>
                <a:lnTo>
                  <a:pt x="139" y="769"/>
                </a:lnTo>
                <a:lnTo>
                  <a:pt x="136" y="761"/>
                </a:lnTo>
                <a:lnTo>
                  <a:pt x="135" y="752"/>
                </a:lnTo>
                <a:lnTo>
                  <a:pt x="136" y="742"/>
                </a:lnTo>
                <a:lnTo>
                  <a:pt x="139" y="735"/>
                </a:lnTo>
                <a:lnTo>
                  <a:pt x="143" y="726"/>
                </a:lnTo>
                <a:lnTo>
                  <a:pt x="148" y="720"/>
                </a:lnTo>
                <a:lnTo>
                  <a:pt x="156" y="714"/>
                </a:lnTo>
                <a:lnTo>
                  <a:pt x="163" y="710"/>
                </a:lnTo>
                <a:lnTo>
                  <a:pt x="172" y="708"/>
                </a:lnTo>
                <a:lnTo>
                  <a:pt x="180" y="707"/>
                </a:lnTo>
                <a:lnTo>
                  <a:pt x="190" y="708"/>
                </a:lnTo>
                <a:lnTo>
                  <a:pt x="198" y="710"/>
                </a:lnTo>
                <a:lnTo>
                  <a:pt x="206" y="714"/>
                </a:lnTo>
                <a:lnTo>
                  <a:pt x="213" y="720"/>
                </a:lnTo>
                <a:lnTo>
                  <a:pt x="218" y="726"/>
                </a:lnTo>
                <a:lnTo>
                  <a:pt x="222" y="735"/>
                </a:lnTo>
                <a:lnTo>
                  <a:pt x="224" y="742"/>
                </a:lnTo>
                <a:lnTo>
                  <a:pt x="225" y="752"/>
                </a:lnTo>
                <a:close/>
                <a:moveTo>
                  <a:pt x="887" y="45"/>
                </a:moveTo>
                <a:lnTo>
                  <a:pt x="754" y="45"/>
                </a:lnTo>
                <a:lnTo>
                  <a:pt x="750" y="46"/>
                </a:lnTo>
                <a:lnTo>
                  <a:pt x="745" y="49"/>
                </a:lnTo>
                <a:lnTo>
                  <a:pt x="741" y="52"/>
                </a:lnTo>
                <a:lnTo>
                  <a:pt x="740" y="57"/>
                </a:lnTo>
                <a:lnTo>
                  <a:pt x="693" y="249"/>
                </a:lnTo>
                <a:lnTo>
                  <a:pt x="576" y="107"/>
                </a:lnTo>
                <a:lnTo>
                  <a:pt x="574" y="105"/>
                </a:lnTo>
                <a:lnTo>
                  <a:pt x="572" y="104"/>
                </a:lnTo>
                <a:lnTo>
                  <a:pt x="569" y="103"/>
                </a:lnTo>
                <a:lnTo>
                  <a:pt x="565" y="102"/>
                </a:lnTo>
                <a:lnTo>
                  <a:pt x="562" y="102"/>
                </a:lnTo>
                <a:lnTo>
                  <a:pt x="560" y="103"/>
                </a:lnTo>
                <a:lnTo>
                  <a:pt x="557" y="104"/>
                </a:lnTo>
                <a:lnTo>
                  <a:pt x="555" y="106"/>
                </a:lnTo>
                <a:lnTo>
                  <a:pt x="525" y="135"/>
                </a:lnTo>
                <a:lnTo>
                  <a:pt x="346" y="135"/>
                </a:lnTo>
                <a:lnTo>
                  <a:pt x="342" y="135"/>
                </a:lnTo>
                <a:lnTo>
                  <a:pt x="340" y="136"/>
                </a:lnTo>
                <a:lnTo>
                  <a:pt x="337" y="139"/>
                </a:lnTo>
                <a:lnTo>
                  <a:pt x="335" y="140"/>
                </a:lnTo>
                <a:lnTo>
                  <a:pt x="334" y="142"/>
                </a:lnTo>
                <a:lnTo>
                  <a:pt x="332" y="145"/>
                </a:lnTo>
                <a:lnTo>
                  <a:pt x="332" y="147"/>
                </a:lnTo>
                <a:lnTo>
                  <a:pt x="331" y="150"/>
                </a:lnTo>
                <a:lnTo>
                  <a:pt x="331" y="255"/>
                </a:lnTo>
                <a:lnTo>
                  <a:pt x="235" y="255"/>
                </a:lnTo>
                <a:lnTo>
                  <a:pt x="124" y="9"/>
                </a:lnTo>
                <a:lnTo>
                  <a:pt x="123" y="7"/>
                </a:lnTo>
                <a:lnTo>
                  <a:pt x="120" y="5"/>
                </a:lnTo>
                <a:lnTo>
                  <a:pt x="118" y="2"/>
                </a:lnTo>
                <a:lnTo>
                  <a:pt x="115" y="1"/>
                </a:lnTo>
                <a:lnTo>
                  <a:pt x="112" y="0"/>
                </a:lnTo>
                <a:lnTo>
                  <a:pt x="110" y="0"/>
                </a:lnTo>
                <a:lnTo>
                  <a:pt x="106" y="0"/>
                </a:lnTo>
                <a:lnTo>
                  <a:pt x="103" y="1"/>
                </a:lnTo>
                <a:lnTo>
                  <a:pt x="9" y="46"/>
                </a:lnTo>
                <a:lnTo>
                  <a:pt x="6" y="49"/>
                </a:lnTo>
                <a:lnTo>
                  <a:pt x="4" y="51"/>
                </a:lnTo>
                <a:lnTo>
                  <a:pt x="2" y="53"/>
                </a:lnTo>
                <a:lnTo>
                  <a:pt x="1" y="55"/>
                </a:lnTo>
                <a:lnTo>
                  <a:pt x="0" y="58"/>
                </a:lnTo>
                <a:lnTo>
                  <a:pt x="0" y="60"/>
                </a:lnTo>
                <a:lnTo>
                  <a:pt x="0" y="64"/>
                </a:lnTo>
                <a:lnTo>
                  <a:pt x="1" y="67"/>
                </a:lnTo>
                <a:lnTo>
                  <a:pt x="83" y="255"/>
                </a:lnTo>
                <a:lnTo>
                  <a:pt x="15" y="255"/>
                </a:lnTo>
                <a:lnTo>
                  <a:pt x="12" y="257"/>
                </a:lnTo>
                <a:lnTo>
                  <a:pt x="8" y="258"/>
                </a:lnTo>
                <a:lnTo>
                  <a:pt x="6" y="260"/>
                </a:lnTo>
                <a:lnTo>
                  <a:pt x="2" y="262"/>
                </a:lnTo>
                <a:lnTo>
                  <a:pt x="1" y="265"/>
                </a:lnTo>
                <a:lnTo>
                  <a:pt x="0" y="268"/>
                </a:lnTo>
                <a:lnTo>
                  <a:pt x="0" y="272"/>
                </a:lnTo>
                <a:lnTo>
                  <a:pt x="1" y="276"/>
                </a:lnTo>
                <a:lnTo>
                  <a:pt x="115" y="636"/>
                </a:lnTo>
                <a:lnTo>
                  <a:pt x="117" y="640"/>
                </a:lnTo>
                <a:lnTo>
                  <a:pt x="120" y="644"/>
                </a:lnTo>
                <a:lnTo>
                  <a:pt x="124" y="646"/>
                </a:lnTo>
                <a:lnTo>
                  <a:pt x="129" y="647"/>
                </a:lnTo>
                <a:lnTo>
                  <a:pt x="596" y="647"/>
                </a:lnTo>
                <a:lnTo>
                  <a:pt x="590" y="677"/>
                </a:lnTo>
                <a:lnTo>
                  <a:pt x="180" y="677"/>
                </a:lnTo>
                <a:lnTo>
                  <a:pt x="173" y="677"/>
                </a:lnTo>
                <a:lnTo>
                  <a:pt x="165" y="678"/>
                </a:lnTo>
                <a:lnTo>
                  <a:pt x="158" y="680"/>
                </a:lnTo>
                <a:lnTo>
                  <a:pt x="151" y="682"/>
                </a:lnTo>
                <a:lnTo>
                  <a:pt x="145" y="685"/>
                </a:lnTo>
                <a:lnTo>
                  <a:pt x="139" y="690"/>
                </a:lnTo>
                <a:lnTo>
                  <a:pt x="132" y="694"/>
                </a:lnTo>
                <a:lnTo>
                  <a:pt x="128" y="698"/>
                </a:lnTo>
                <a:lnTo>
                  <a:pt x="123" y="704"/>
                </a:lnTo>
                <a:lnTo>
                  <a:pt x="118" y="710"/>
                </a:lnTo>
                <a:lnTo>
                  <a:pt x="114" y="717"/>
                </a:lnTo>
                <a:lnTo>
                  <a:pt x="111" y="723"/>
                </a:lnTo>
                <a:lnTo>
                  <a:pt x="109" y="729"/>
                </a:lnTo>
                <a:lnTo>
                  <a:pt x="106" y="737"/>
                </a:lnTo>
                <a:lnTo>
                  <a:pt x="105" y="744"/>
                </a:lnTo>
                <a:lnTo>
                  <a:pt x="105" y="752"/>
                </a:lnTo>
                <a:lnTo>
                  <a:pt x="105" y="759"/>
                </a:lnTo>
                <a:lnTo>
                  <a:pt x="106" y="767"/>
                </a:lnTo>
                <a:lnTo>
                  <a:pt x="109" y="774"/>
                </a:lnTo>
                <a:lnTo>
                  <a:pt x="111" y="781"/>
                </a:lnTo>
                <a:lnTo>
                  <a:pt x="114" y="787"/>
                </a:lnTo>
                <a:lnTo>
                  <a:pt x="118" y="794"/>
                </a:lnTo>
                <a:lnTo>
                  <a:pt x="123" y="799"/>
                </a:lnTo>
                <a:lnTo>
                  <a:pt x="128" y="805"/>
                </a:lnTo>
                <a:lnTo>
                  <a:pt x="132" y="810"/>
                </a:lnTo>
                <a:lnTo>
                  <a:pt x="139" y="814"/>
                </a:lnTo>
                <a:lnTo>
                  <a:pt x="145" y="818"/>
                </a:lnTo>
                <a:lnTo>
                  <a:pt x="151" y="822"/>
                </a:lnTo>
                <a:lnTo>
                  <a:pt x="158" y="824"/>
                </a:lnTo>
                <a:lnTo>
                  <a:pt x="165" y="826"/>
                </a:lnTo>
                <a:lnTo>
                  <a:pt x="173" y="827"/>
                </a:lnTo>
                <a:lnTo>
                  <a:pt x="180" y="827"/>
                </a:lnTo>
                <a:lnTo>
                  <a:pt x="188" y="827"/>
                </a:lnTo>
                <a:lnTo>
                  <a:pt x="195" y="826"/>
                </a:lnTo>
                <a:lnTo>
                  <a:pt x="203" y="824"/>
                </a:lnTo>
                <a:lnTo>
                  <a:pt x="209" y="822"/>
                </a:lnTo>
                <a:lnTo>
                  <a:pt x="216" y="818"/>
                </a:lnTo>
                <a:lnTo>
                  <a:pt x="222" y="814"/>
                </a:lnTo>
                <a:lnTo>
                  <a:pt x="229" y="810"/>
                </a:lnTo>
                <a:lnTo>
                  <a:pt x="234" y="805"/>
                </a:lnTo>
                <a:lnTo>
                  <a:pt x="238" y="799"/>
                </a:lnTo>
                <a:lnTo>
                  <a:pt x="243" y="794"/>
                </a:lnTo>
                <a:lnTo>
                  <a:pt x="247" y="787"/>
                </a:lnTo>
                <a:lnTo>
                  <a:pt x="250" y="781"/>
                </a:lnTo>
                <a:lnTo>
                  <a:pt x="252" y="774"/>
                </a:lnTo>
                <a:lnTo>
                  <a:pt x="254" y="767"/>
                </a:lnTo>
                <a:lnTo>
                  <a:pt x="255" y="759"/>
                </a:lnTo>
                <a:lnTo>
                  <a:pt x="255" y="752"/>
                </a:lnTo>
                <a:lnTo>
                  <a:pt x="254" y="739"/>
                </a:lnTo>
                <a:lnTo>
                  <a:pt x="251" y="727"/>
                </a:lnTo>
                <a:lnTo>
                  <a:pt x="247" y="717"/>
                </a:lnTo>
                <a:lnTo>
                  <a:pt x="240" y="707"/>
                </a:lnTo>
                <a:lnTo>
                  <a:pt x="527" y="707"/>
                </a:lnTo>
                <a:lnTo>
                  <a:pt x="520" y="717"/>
                </a:lnTo>
                <a:lnTo>
                  <a:pt x="515" y="727"/>
                </a:lnTo>
                <a:lnTo>
                  <a:pt x="512" y="739"/>
                </a:lnTo>
                <a:lnTo>
                  <a:pt x="511" y="752"/>
                </a:lnTo>
                <a:lnTo>
                  <a:pt x="512" y="759"/>
                </a:lnTo>
                <a:lnTo>
                  <a:pt x="513" y="767"/>
                </a:lnTo>
                <a:lnTo>
                  <a:pt x="515" y="774"/>
                </a:lnTo>
                <a:lnTo>
                  <a:pt x="517" y="781"/>
                </a:lnTo>
                <a:lnTo>
                  <a:pt x="520" y="787"/>
                </a:lnTo>
                <a:lnTo>
                  <a:pt x="524" y="794"/>
                </a:lnTo>
                <a:lnTo>
                  <a:pt x="529" y="799"/>
                </a:lnTo>
                <a:lnTo>
                  <a:pt x="533" y="805"/>
                </a:lnTo>
                <a:lnTo>
                  <a:pt x="539" y="810"/>
                </a:lnTo>
                <a:lnTo>
                  <a:pt x="544" y="814"/>
                </a:lnTo>
                <a:lnTo>
                  <a:pt x="550" y="818"/>
                </a:lnTo>
                <a:lnTo>
                  <a:pt x="557" y="822"/>
                </a:lnTo>
                <a:lnTo>
                  <a:pt x="564" y="824"/>
                </a:lnTo>
                <a:lnTo>
                  <a:pt x="571" y="826"/>
                </a:lnTo>
                <a:lnTo>
                  <a:pt x="578" y="827"/>
                </a:lnTo>
                <a:lnTo>
                  <a:pt x="587" y="827"/>
                </a:lnTo>
                <a:lnTo>
                  <a:pt x="594" y="827"/>
                </a:lnTo>
                <a:lnTo>
                  <a:pt x="602" y="826"/>
                </a:lnTo>
                <a:lnTo>
                  <a:pt x="608" y="824"/>
                </a:lnTo>
                <a:lnTo>
                  <a:pt x="616" y="822"/>
                </a:lnTo>
                <a:lnTo>
                  <a:pt x="622" y="818"/>
                </a:lnTo>
                <a:lnTo>
                  <a:pt x="629" y="814"/>
                </a:lnTo>
                <a:lnTo>
                  <a:pt x="634" y="810"/>
                </a:lnTo>
                <a:lnTo>
                  <a:pt x="639" y="805"/>
                </a:lnTo>
                <a:lnTo>
                  <a:pt x="645" y="799"/>
                </a:lnTo>
                <a:lnTo>
                  <a:pt x="649" y="794"/>
                </a:lnTo>
                <a:lnTo>
                  <a:pt x="652" y="787"/>
                </a:lnTo>
                <a:lnTo>
                  <a:pt x="655" y="781"/>
                </a:lnTo>
                <a:lnTo>
                  <a:pt x="659" y="774"/>
                </a:lnTo>
                <a:lnTo>
                  <a:pt x="660" y="767"/>
                </a:lnTo>
                <a:lnTo>
                  <a:pt x="661" y="759"/>
                </a:lnTo>
                <a:lnTo>
                  <a:pt x="662" y="752"/>
                </a:lnTo>
                <a:lnTo>
                  <a:pt x="661" y="741"/>
                </a:lnTo>
                <a:lnTo>
                  <a:pt x="659" y="731"/>
                </a:lnTo>
                <a:lnTo>
                  <a:pt x="654" y="721"/>
                </a:lnTo>
                <a:lnTo>
                  <a:pt x="650" y="711"/>
                </a:lnTo>
                <a:lnTo>
                  <a:pt x="644" y="703"/>
                </a:lnTo>
                <a:lnTo>
                  <a:pt x="636" y="696"/>
                </a:lnTo>
                <a:lnTo>
                  <a:pt x="628" y="690"/>
                </a:lnTo>
                <a:lnTo>
                  <a:pt x="619" y="684"/>
                </a:lnTo>
                <a:lnTo>
                  <a:pt x="630" y="638"/>
                </a:lnTo>
                <a:lnTo>
                  <a:pt x="631" y="635"/>
                </a:lnTo>
                <a:lnTo>
                  <a:pt x="632" y="632"/>
                </a:lnTo>
                <a:lnTo>
                  <a:pt x="632" y="632"/>
                </a:lnTo>
                <a:lnTo>
                  <a:pt x="632" y="632"/>
                </a:lnTo>
                <a:lnTo>
                  <a:pt x="766" y="75"/>
                </a:lnTo>
                <a:lnTo>
                  <a:pt x="887" y="75"/>
                </a:lnTo>
                <a:lnTo>
                  <a:pt x="890" y="75"/>
                </a:lnTo>
                <a:lnTo>
                  <a:pt x="892" y="74"/>
                </a:lnTo>
                <a:lnTo>
                  <a:pt x="896" y="73"/>
                </a:lnTo>
                <a:lnTo>
                  <a:pt x="898" y="71"/>
                </a:lnTo>
                <a:lnTo>
                  <a:pt x="900" y="69"/>
                </a:lnTo>
                <a:lnTo>
                  <a:pt x="901" y="67"/>
                </a:lnTo>
                <a:lnTo>
                  <a:pt x="902" y="64"/>
                </a:lnTo>
                <a:lnTo>
                  <a:pt x="902" y="60"/>
                </a:lnTo>
                <a:lnTo>
                  <a:pt x="902" y="57"/>
                </a:lnTo>
                <a:lnTo>
                  <a:pt x="901" y="55"/>
                </a:lnTo>
                <a:lnTo>
                  <a:pt x="900" y="52"/>
                </a:lnTo>
                <a:lnTo>
                  <a:pt x="898" y="50"/>
                </a:lnTo>
                <a:lnTo>
                  <a:pt x="896" y="47"/>
                </a:lnTo>
                <a:lnTo>
                  <a:pt x="892" y="46"/>
                </a:lnTo>
                <a:lnTo>
                  <a:pt x="890" y="45"/>
                </a:lnTo>
                <a:lnTo>
                  <a:pt x="887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209"/>
          <p:cNvSpPr>
            <a:spLocks noEditPoints="1"/>
          </p:cNvSpPr>
          <p:nvPr/>
        </p:nvSpPr>
        <p:spPr bwMode="auto">
          <a:xfrm>
            <a:off x="3533870" y="2134636"/>
            <a:ext cx="420692" cy="364910"/>
          </a:xfrm>
          <a:custGeom>
            <a:avLst/>
            <a:gdLst>
              <a:gd name="T0" fmla="*/ 872 w 905"/>
              <a:gd name="T1" fmla="*/ 701 h 784"/>
              <a:gd name="T2" fmla="*/ 858 w 905"/>
              <a:gd name="T3" fmla="*/ 727 h 784"/>
              <a:gd name="T4" fmla="*/ 835 w 905"/>
              <a:gd name="T5" fmla="*/ 745 h 784"/>
              <a:gd name="T6" fmla="*/ 808 w 905"/>
              <a:gd name="T7" fmla="*/ 754 h 784"/>
              <a:gd name="T8" fmla="*/ 799 w 905"/>
              <a:gd name="T9" fmla="*/ 181 h 784"/>
              <a:gd name="T10" fmla="*/ 829 w 905"/>
              <a:gd name="T11" fmla="*/ 187 h 784"/>
              <a:gd name="T12" fmla="*/ 853 w 905"/>
              <a:gd name="T13" fmla="*/ 203 h 784"/>
              <a:gd name="T14" fmla="*/ 869 w 905"/>
              <a:gd name="T15" fmla="*/ 227 h 784"/>
              <a:gd name="T16" fmla="*/ 875 w 905"/>
              <a:gd name="T17" fmla="*/ 256 h 784"/>
              <a:gd name="T18" fmla="*/ 30 w 905"/>
              <a:gd name="T19" fmla="*/ 248 h 784"/>
              <a:gd name="T20" fmla="*/ 39 w 905"/>
              <a:gd name="T21" fmla="*/ 220 h 784"/>
              <a:gd name="T22" fmla="*/ 57 w 905"/>
              <a:gd name="T23" fmla="*/ 198 h 784"/>
              <a:gd name="T24" fmla="*/ 83 w 905"/>
              <a:gd name="T25" fmla="*/ 184 h 784"/>
              <a:gd name="T26" fmla="*/ 151 w 905"/>
              <a:gd name="T27" fmla="*/ 181 h 784"/>
              <a:gd name="T28" fmla="*/ 90 w 905"/>
              <a:gd name="T29" fmla="*/ 752 h 784"/>
              <a:gd name="T30" fmla="*/ 63 w 905"/>
              <a:gd name="T31" fmla="*/ 741 h 784"/>
              <a:gd name="T32" fmla="*/ 43 w 905"/>
              <a:gd name="T33" fmla="*/ 720 h 784"/>
              <a:gd name="T34" fmla="*/ 31 w 905"/>
              <a:gd name="T35" fmla="*/ 694 h 784"/>
              <a:gd name="T36" fmla="*/ 332 w 905"/>
              <a:gd name="T37" fmla="*/ 84 h 784"/>
              <a:gd name="T38" fmla="*/ 339 w 905"/>
              <a:gd name="T39" fmla="*/ 62 h 784"/>
              <a:gd name="T40" fmla="*/ 354 w 905"/>
              <a:gd name="T41" fmla="*/ 44 h 784"/>
              <a:gd name="T42" fmla="*/ 374 w 905"/>
              <a:gd name="T43" fmla="*/ 33 h 784"/>
              <a:gd name="T44" fmla="*/ 513 w 905"/>
              <a:gd name="T45" fmla="*/ 30 h 784"/>
              <a:gd name="T46" fmla="*/ 537 w 905"/>
              <a:gd name="T47" fmla="*/ 34 h 784"/>
              <a:gd name="T48" fmla="*/ 556 w 905"/>
              <a:gd name="T49" fmla="*/ 48 h 784"/>
              <a:gd name="T50" fmla="*/ 569 w 905"/>
              <a:gd name="T51" fmla="*/ 66 h 784"/>
              <a:gd name="T52" fmla="*/ 573 w 905"/>
              <a:gd name="T53" fmla="*/ 90 h 784"/>
              <a:gd name="T54" fmla="*/ 633 w 905"/>
              <a:gd name="T55" fmla="*/ 181 h 784"/>
              <a:gd name="T56" fmla="*/ 633 w 905"/>
              <a:gd name="T57" fmla="*/ 181 h 784"/>
              <a:gd name="T58" fmla="*/ 271 w 905"/>
              <a:gd name="T59" fmla="*/ 181 h 784"/>
              <a:gd name="T60" fmla="*/ 603 w 905"/>
              <a:gd name="T61" fmla="*/ 754 h 784"/>
              <a:gd name="T62" fmla="*/ 603 w 905"/>
              <a:gd name="T63" fmla="*/ 151 h 784"/>
              <a:gd name="T64" fmla="*/ 599 w 905"/>
              <a:gd name="T65" fmla="*/ 63 h 784"/>
              <a:gd name="T66" fmla="*/ 583 w 905"/>
              <a:gd name="T67" fmla="*/ 33 h 784"/>
              <a:gd name="T68" fmla="*/ 556 w 905"/>
              <a:gd name="T69" fmla="*/ 11 h 784"/>
              <a:gd name="T70" fmla="*/ 522 w 905"/>
              <a:gd name="T71" fmla="*/ 0 h 784"/>
              <a:gd name="T72" fmla="*/ 374 w 905"/>
              <a:gd name="T73" fmla="*/ 1 h 784"/>
              <a:gd name="T74" fmla="*/ 342 w 905"/>
              <a:gd name="T75" fmla="*/ 15 h 784"/>
              <a:gd name="T76" fmla="*/ 317 w 905"/>
              <a:gd name="T77" fmla="*/ 39 h 784"/>
              <a:gd name="T78" fmla="*/ 303 w 905"/>
              <a:gd name="T79" fmla="*/ 72 h 784"/>
              <a:gd name="T80" fmla="*/ 105 w 905"/>
              <a:gd name="T81" fmla="*/ 151 h 784"/>
              <a:gd name="T82" fmla="*/ 65 w 905"/>
              <a:gd name="T83" fmla="*/ 159 h 784"/>
              <a:gd name="T84" fmla="*/ 31 w 905"/>
              <a:gd name="T85" fmla="*/ 182 h 784"/>
              <a:gd name="T86" fmla="*/ 8 w 905"/>
              <a:gd name="T87" fmla="*/ 215 h 784"/>
              <a:gd name="T88" fmla="*/ 0 w 905"/>
              <a:gd name="T89" fmla="*/ 256 h 784"/>
              <a:gd name="T90" fmla="*/ 5 w 905"/>
              <a:gd name="T91" fmla="*/ 710 h 784"/>
              <a:gd name="T92" fmla="*/ 24 w 905"/>
              <a:gd name="T93" fmla="*/ 746 h 784"/>
              <a:gd name="T94" fmla="*/ 55 w 905"/>
              <a:gd name="T95" fmla="*/ 772 h 784"/>
              <a:gd name="T96" fmla="*/ 95 w 905"/>
              <a:gd name="T97" fmla="*/ 784 h 784"/>
              <a:gd name="T98" fmla="*/ 820 w 905"/>
              <a:gd name="T99" fmla="*/ 781 h 784"/>
              <a:gd name="T100" fmla="*/ 858 w 905"/>
              <a:gd name="T101" fmla="*/ 766 h 784"/>
              <a:gd name="T102" fmla="*/ 887 w 905"/>
              <a:gd name="T103" fmla="*/ 737 h 784"/>
              <a:gd name="T104" fmla="*/ 903 w 905"/>
              <a:gd name="T105" fmla="*/ 700 h 784"/>
              <a:gd name="T106" fmla="*/ 904 w 905"/>
              <a:gd name="T107" fmla="*/ 245 h 784"/>
              <a:gd name="T108" fmla="*/ 892 w 905"/>
              <a:gd name="T109" fmla="*/ 206 h 784"/>
              <a:gd name="T110" fmla="*/ 866 w 905"/>
              <a:gd name="T111" fmla="*/ 174 h 784"/>
              <a:gd name="T112" fmla="*/ 831 w 905"/>
              <a:gd name="T113" fmla="*/ 155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905" h="784">
                <a:moveTo>
                  <a:pt x="875" y="679"/>
                </a:moveTo>
                <a:lnTo>
                  <a:pt x="874" y="686"/>
                </a:lnTo>
                <a:lnTo>
                  <a:pt x="873" y="694"/>
                </a:lnTo>
                <a:lnTo>
                  <a:pt x="872" y="701"/>
                </a:lnTo>
                <a:lnTo>
                  <a:pt x="869" y="708"/>
                </a:lnTo>
                <a:lnTo>
                  <a:pt x="865" y="715"/>
                </a:lnTo>
                <a:lnTo>
                  <a:pt x="862" y="720"/>
                </a:lnTo>
                <a:lnTo>
                  <a:pt x="858" y="727"/>
                </a:lnTo>
                <a:lnTo>
                  <a:pt x="853" y="732"/>
                </a:lnTo>
                <a:lnTo>
                  <a:pt x="847" y="736"/>
                </a:lnTo>
                <a:lnTo>
                  <a:pt x="842" y="741"/>
                </a:lnTo>
                <a:lnTo>
                  <a:pt x="835" y="745"/>
                </a:lnTo>
                <a:lnTo>
                  <a:pt x="829" y="748"/>
                </a:lnTo>
                <a:lnTo>
                  <a:pt x="821" y="750"/>
                </a:lnTo>
                <a:lnTo>
                  <a:pt x="815" y="752"/>
                </a:lnTo>
                <a:lnTo>
                  <a:pt x="808" y="754"/>
                </a:lnTo>
                <a:lnTo>
                  <a:pt x="799" y="754"/>
                </a:lnTo>
                <a:lnTo>
                  <a:pt x="754" y="754"/>
                </a:lnTo>
                <a:lnTo>
                  <a:pt x="754" y="181"/>
                </a:lnTo>
                <a:lnTo>
                  <a:pt x="799" y="181"/>
                </a:lnTo>
                <a:lnTo>
                  <a:pt x="808" y="181"/>
                </a:lnTo>
                <a:lnTo>
                  <a:pt x="815" y="182"/>
                </a:lnTo>
                <a:lnTo>
                  <a:pt x="821" y="184"/>
                </a:lnTo>
                <a:lnTo>
                  <a:pt x="829" y="187"/>
                </a:lnTo>
                <a:lnTo>
                  <a:pt x="835" y="190"/>
                </a:lnTo>
                <a:lnTo>
                  <a:pt x="842" y="194"/>
                </a:lnTo>
                <a:lnTo>
                  <a:pt x="847" y="198"/>
                </a:lnTo>
                <a:lnTo>
                  <a:pt x="853" y="203"/>
                </a:lnTo>
                <a:lnTo>
                  <a:pt x="858" y="209"/>
                </a:lnTo>
                <a:lnTo>
                  <a:pt x="862" y="214"/>
                </a:lnTo>
                <a:lnTo>
                  <a:pt x="865" y="220"/>
                </a:lnTo>
                <a:lnTo>
                  <a:pt x="869" y="227"/>
                </a:lnTo>
                <a:lnTo>
                  <a:pt x="872" y="234"/>
                </a:lnTo>
                <a:lnTo>
                  <a:pt x="873" y="241"/>
                </a:lnTo>
                <a:lnTo>
                  <a:pt x="874" y="248"/>
                </a:lnTo>
                <a:lnTo>
                  <a:pt x="875" y="256"/>
                </a:lnTo>
                <a:lnTo>
                  <a:pt x="875" y="679"/>
                </a:lnTo>
                <a:close/>
                <a:moveTo>
                  <a:pt x="30" y="679"/>
                </a:moveTo>
                <a:lnTo>
                  <a:pt x="30" y="256"/>
                </a:lnTo>
                <a:lnTo>
                  <a:pt x="30" y="248"/>
                </a:lnTo>
                <a:lnTo>
                  <a:pt x="31" y="241"/>
                </a:lnTo>
                <a:lnTo>
                  <a:pt x="34" y="234"/>
                </a:lnTo>
                <a:lnTo>
                  <a:pt x="36" y="227"/>
                </a:lnTo>
                <a:lnTo>
                  <a:pt x="39" y="220"/>
                </a:lnTo>
                <a:lnTo>
                  <a:pt x="43" y="214"/>
                </a:lnTo>
                <a:lnTo>
                  <a:pt x="47" y="209"/>
                </a:lnTo>
                <a:lnTo>
                  <a:pt x="52" y="203"/>
                </a:lnTo>
                <a:lnTo>
                  <a:pt x="57" y="198"/>
                </a:lnTo>
                <a:lnTo>
                  <a:pt x="63" y="194"/>
                </a:lnTo>
                <a:lnTo>
                  <a:pt x="70" y="190"/>
                </a:lnTo>
                <a:lnTo>
                  <a:pt x="76" y="187"/>
                </a:lnTo>
                <a:lnTo>
                  <a:pt x="83" y="184"/>
                </a:lnTo>
                <a:lnTo>
                  <a:pt x="90" y="182"/>
                </a:lnTo>
                <a:lnTo>
                  <a:pt x="98" y="181"/>
                </a:lnTo>
                <a:lnTo>
                  <a:pt x="105" y="181"/>
                </a:lnTo>
                <a:lnTo>
                  <a:pt x="151" y="181"/>
                </a:lnTo>
                <a:lnTo>
                  <a:pt x="151" y="754"/>
                </a:lnTo>
                <a:lnTo>
                  <a:pt x="105" y="754"/>
                </a:lnTo>
                <a:lnTo>
                  <a:pt x="98" y="754"/>
                </a:lnTo>
                <a:lnTo>
                  <a:pt x="90" y="752"/>
                </a:lnTo>
                <a:lnTo>
                  <a:pt x="83" y="750"/>
                </a:lnTo>
                <a:lnTo>
                  <a:pt x="76" y="748"/>
                </a:lnTo>
                <a:lnTo>
                  <a:pt x="70" y="745"/>
                </a:lnTo>
                <a:lnTo>
                  <a:pt x="63" y="741"/>
                </a:lnTo>
                <a:lnTo>
                  <a:pt x="57" y="736"/>
                </a:lnTo>
                <a:lnTo>
                  <a:pt x="52" y="732"/>
                </a:lnTo>
                <a:lnTo>
                  <a:pt x="47" y="727"/>
                </a:lnTo>
                <a:lnTo>
                  <a:pt x="43" y="720"/>
                </a:lnTo>
                <a:lnTo>
                  <a:pt x="39" y="715"/>
                </a:lnTo>
                <a:lnTo>
                  <a:pt x="36" y="708"/>
                </a:lnTo>
                <a:lnTo>
                  <a:pt x="34" y="701"/>
                </a:lnTo>
                <a:lnTo>
                  <a:pt x="31" y="694"/>
                </a:lnTo>
                <a:lnTo>
                  <a:pt x="30" y="686"/>
                </a:lnTo>
                <a:lnTo>
                  <a:pt x="30" y="679"/>
                </a:lnTo>
                <a:close/>
                <a:moveTo>
                  <a:pt x="332" y="90"/>
                </a:moveTo>
                <a:lnTo>
                  <a:pt x="332" y="84"/>
                </a:lnTo>
                <a:lnTo>
                  <a:pt x="333" y="78"/>
                </a:lnTo>
                <a:lnTo>
                  <a:pt x="334" y="73"/>
                </a:lnTo>
                <a:lnTo>
                  <a:pt x="336" y="66"/>
                </a:lnTo>
                <a:lnTo>
                  <a:pt x="339" y="62"/>
                </a:lnTo>
                <a:lnTo>
                  <a:pt x="342" y="57"/>
                </a:lnTo>
                <a:lnTo>
                  <a:pt x="345" y="52"/>
                </a:lnTo>
                <a:lnTo>
                  <a:pt x="349" y="48"/>
                </a:lnTo>
                <a:lnTo>
                  <a:pt x="354" y="44"/>
                </a:lnTo>
                <a:lnTo>
                  <a:pt x="358" y="40"/>
                </a:lnTo>
                <a:lnTo>
                  <a:pt x="363" y="37"/>
                </a:lnTo>
                <a:lnTo>
                  <a:pt x="369" y="34"/>
                </a:lnTo>
                <a:lnTo>
                  <a:pt x="374" y="33"/>
                </a:lnTo>
                <a:lnTo>
                  <a:pt x="380" y="31"/>
                </a:lnTo>
                <a:lnTo>
                  <a:pt x="386" y="30"/>
                </a:lnTo>
                <a:lnTo>
                  <a:pt x="392" y="30"/>
                </a:lnTo>
                <a:lnTo>
                  <a:pt x="513" y="30"/>
                </a:lnTo>
                <a:lnTo>
                  <a:pt x="519" y="30"/>
                </a:lnTo>
                <a:lnTo>
                  <a:pt x="525" y="31"/>
                </a:lnTo>
                <a:lnTo>
                  <a:pt x="530" y="33"/>
                </a:lnTo>
                <a:lnTo>
                  <a:pt x="537" y="34"/>
                </a:lnTo>
                <a:lnTo>
                  <a:pt x="542" y="37"/>
                </a:lnTo>
                <a:lnTo>
                  <a:pt x="546" y="40"/>
                </a:lnTo>
                <a:lnTo>
                  <a:pt x="552" y="44"/>
                </a:lnTo>
                <a:lnTo>
                  <a:pt x="556" y="48"/>
                </a:lnTo>
                <a:lnTo>
                  <a:pt x="559" y="52"/>
                </a:lnTo>
                <a:lnTo>
                  <a:pt x="562" y="57"/>
                </a:lnTo>
                <a:lnTo>
                  <a:pt x="566" y="62"/>
                </a:lnTo>
                <a:lnTo>
                  <a:pt x="569" y="66"/>
                </a:lnTo>
                <a:lnTo>
                  <a:pt x="571" y="73"/>
                </a:lnTo>
                <a:lnTo>
                  <a:pt x="572" y="78"/>
                </a:lnTo>
                <a:lnTo>
                  <a:pt x="573" y="84"/>
                </a:lnTo>
                <a:lnTo>
                  <a:pt x="573" y="90"/>
                </a:lnTo>
                <a:lnTo>
                  <a:pt x="573" y="151"/>
                </a:lnTo>
                <a:lnTo>
                  <a:pt x="332" y="151"/>
                </a:lnTo>
                <a:lnTo>
                  <a:pt x="332" y="90"/>
                </a:lnTo>
                <a:close/>
                <a:moveTo>
                  <a:pt x="633" y="181"/>
                </a:moveTo>
                <a:lnTo>
                  <a:pt x="724" y="181"/>
                </a:lnTo>
                <a:lnTo>
                  <a:pt x="724" y="754"/>
                </a:lnTo>
                <a:lnTo>
                  <a:pt x="633" y="754"/>
                </a:lnTo>
                <a:lnTo>
                  <a:pt x="633" y="181"/>
                </a:lnTo>
                <a:close/>
                <a:moveTo>
                  <a:pt x="271" y="754"/>
                </a:moveTo>
                <a:lnTo>
                  <a:pt x="181" y="754"/>
                </a:lnTo>
                <a:lnTo>
                  <a:pt x="181" y="181"/>
                </a:lnTo>
                <a:lnTo>
                  <a:pt x="271" y="181"/>
                </a:lnTo>
                <a:lnTo>
                  <a:pt x="271" y="754"/>
                </a:lnTo>
                <a:close/>
                <a:moveTo>
                  <a:pt x="301" y="181"/>
                </a:moveTo>
                <a:lnTo>
                  <a:pt x="603" y="181"/>
                </a:lnTo>
                <a:lnTo>
                  <a:pt x="603" y="754"/>
                </a:lnTo>
                <a:lnTo>
                  <a:pt x="301" y="754"/>
                </a:lnTo>
                <a:lnTo>
                  <a:pt x="301" y="181"/>
                </a:lnTo>
                <a:close/>
                <a:moveTo>
                  <a:pt x="799" y="151"/>
                </a:moveTo>
                <a:lnTo>
                  <a:pt x="603" y="151"/>
                </a:lnTo>
                <a:lnTo>
                  <a:pt x="603" y="90"/>
                </a:lnTo>
                <a:lnTo>
                  <a:pt x="603" y="81"/>
                </a:lnTo>
                <a:lnTo>
                  <a:pt x="601" y="72"/>
                </a:lnTo>
                <a:lnTo>
                  <a:pt x="599" y="63"/>
                </a:lnTo>
                <a:lnTo>
                  <a:pt x="597" y="54"/>
                </a:lnTo>
                <a:lnTo>
                  <a:pt x="592" y="47"/>
                </a:lnTo>
                <a:lnTo>
                  <a:pt x="588" y="39"/>
                </a:lnTo>
                <a:lnTo>
                  <a:pt x="583" y="33"/>
                </a:lnTo>
                <a:lnTo>
                  <a:pt x="576" y="27"/>
                </a:lnTo>
                <a:lnTo>
                  <a:pt x="570" y="20"/>
                </a:lnTo>
                <a:lnTo>
                  <a:pt x="563" y="15"/>
                </a:lnTo>
                <a:lnTo>
                  <a:pt x="556" y="11"/>
                </a:lnTo>
                <a:lnTo>
                  <a:pt x="548" y="6"/>
                </a:lnTo>
                <a:lnTo>
                  <a:pt x="540" y="4"/>
                </a:lnTo>
                <a:lnTo>
                  <a:pt x="531" y="2"/>
                </a:lnTo>
                <a:lnTo>
                  <a:pt x="522" y="0"/>
                </a:lnTo>
                <a:lnTo>
                  <a:pt x="513" y="0"/>
                </a:lnTo>
                <a:lnTo>
                  <a:pt x="392" y="0"/>
                </a:lnTo>
                <a:lnTo>
                  <a:pt x="383" y="0"/>
                </a:lnTo>
                <a:lnTo>
                  <a:pt x="374" y="1"/>
                </a:lnTo>
                <a:lnTo>
                  <a:pt x="365" y="4"/>
                </a:lnTo>
                <a:lnTo>
                  <a:pt x="357" y="6"/>
                </a:lnTo>
                <a:lnTo>
                  <a:pt x="349" y="11"/>
                </a:lnTo>
                <a:lnTo>
                  <a:pt x="342" y="15"/>
                </a:lnTo>
                <a:lnTo>
                  <a:pt x="334" y="20"/>
                </a:lnTo>
                <a:lnTo>
                  <a:pt x="328" y="27"/>
                </a:lnTo>
                <a:lnTo>
                  <a:pt x="323" y="33"/>
                </a:lnTo>
                <a:lnTo>
                  <a:pt x="317" y="39"/>
                </a:lnTo>
                <a:lnTo>
                  <a:pt x="313" y="47"/>
                </a:lnTo>
                <a:lnTo>
                  <a:pt x="309" y="55"/>
                </a:lnTo>
                <a:lnTo>
                  <a:pt x="305" y="63"/>
                </a:lnTo>
                <a:lnTo>
                  <a:pt x="303" y="72"/>
                </a:lnTo>
                <a:lnTo>
                  <a:pt x="302" y="81"/>
                </a:lnTo>
                <a:lnTo>
                  <a:pt x="301" y="90"/>
                </a:lnTo>
                <a:lnTo>
                  <a:pt x="301" y="151"/>
                </a:lnTo>
                <a:lnTo>
                  <a:pt x="105" y="151"/>
                </a:lnTo>
                <a:lnTo>
                  <a:pt x="95" y="151"/>
                </a:lnTo>
                <a:lnTo>
                  <a:pt x="84" y="153"/>
                </a:lnTo>
                <a:lnTo>
                  <a:pt x="74" y="155"/>
                </a:lnTo>
                <a:lnTo>
                  <a:pt x="65" y="159"/>
                </a:lnTo>
                <a:lnTo>
                  <a:pt x="55" y="164"/>
                </a:lnTo>
                <a:lnTo>
                  <a:pt x="46" y="169"/>
                </a:lnTo>
                <a:lnTo>
                  <a:pt x="39" y="175"/>
                </a:lnTo>
                <a:lnTo>
                  <a:pt x="31" y="182"/>
                </a:lnTo>
                <a:lnTo>
                  <a:pt x="24" y="189"/>
                </a:lnTo>
                <a:lnTo>
                  <a:pt x="19" y="198"/>
                </a:lnTo>
                <a:lnTo>
                  <a:pt x="13" y="206"/>
                </a:lnTo>
                <a:lnTo>
                  <a:pt x="8" y="215"/>
                </a:lnTo>
                <a:lnTo>
                  <a:pt x="5" y="225"/>
                </a:lnTo>
                <a:lnTo>
                  <a:pt x="2" y="235"/>
                </a:lnTo>
                <a:lnTo>
                  <a:pt x="0" y="245"/>
                </a:lnTo>
                <a:lnTo>
                  <a:pt x="0" y="256"/>
                </a:lnTo>
                <a:lnTo>
                  <a:pt x="0" y="679"/>
                </a:lnTo>
                <a:lnTo>
                  <a:pt x="0" y="689"/>
                </a:lnTo>
                <a:lnTo>
                  <a:pt x="2" y="700"/>
                </a:lnTo>
                <a:lnTo>
                  <a:pt x="5" y="710"/>
                </a:lnTo>
                <a:lnTo>
                  <a:pt x="8" y="719"/>
                </a:lnTo>
                <a:lnTo>
                  <a:pt x="13" y="729"/>
                </a:lnTo>
                <a:lnTo>
                  <a:pt x="19" y="737"/>
                </a:lnTo>
                <a:lnTo>
                  <a:pt x="24" y="746"/>
                </a:lnTo>
                <a:lnTo>
                  <a:pt x="31" y="754"/>
                </a:lnTo>
                <a:lnTo>
                  <a:pt x="39" y="760"/>
                </a:lnTo>
                <a:lnTo>
                  <a:pt x="46" y="766"/>
                </a:lnTo>
                <a:lnTo>
                  <a:pt x="55" y="772"/>
                </a:lnTo>
                <a:lnTo>
                  <a:pt x="65" y="776"/>
                </a:lnTo>
                <a:lnTo>
                  <a:pt x="74" y="779"/>
                </a:lnTo>
                <a:lnTo>
                  <a:pt x="84" y="781"/>
                </a:lnTo>
                <a:lnTo>
                  <a:pt x="95" y="784"/>
                </a:lnTo>
                <a:lnTo>
                  <a:pt x="105" y="784"/>
                </a:lnTo>
                <a:lnTo>
                  <a:pt x="799" y="784"/>
                </a:lnTo>
                <a:lnTo>
                  <a:pt x="810" y="784"/>
                </a:lnTo>
                <a:lnTo>
                  <a:pt x="820" y="781"/>
                </a:lnTo>
                <a:lnTo>
                  <a:pt x="831" y="779"/>
                </a:lnTo>
                <a:lnTo>
                  <a:pt x="841" y="776"/>
                </a:lnTo>
                <a:lnTo>
                  <a:pt x="849" y="772"/>
                </a:lnTo>
                <a:lnTo>
                  <a:pt x="858" y="766"/>
                </a:lnTo>
                <a:lnTo>
                  <a:pt x="866" y="760"/>
                </a:lnTo>
                <a:lnTo>
                  <a:pt x="874" y="754"/>
                </a:lnTo>
                <a:lnTo>
                  <a:pt x="880" y="746"/>
                </a:lnTo>
                <a:lnTo>
                  <a:pt x="887" y="737"/>
                </a:lnTo>
                <a:lnTo>
                  <a:pt x="892" y="729"/>
                </a:lnTo>
                <a:lnTo>
                  <a:pt x="896" y="719"/>
                </a:lnTo>
                <a:lnTo>
                  <a:pt x="901" y="710"/>
                </a:lnTo>
                <a:lnTo>
                  <a:pt x="903" y="700"/>
                </a:lnTo>
                <a:lnTo>
                  <a:pt x="904" y="689"/>
                </a:lnTo>
                <a:lnTo>
                  <a:pt x="905" y="679"/>
                </a:lnTo>
                <a:lnTo>
                  <a:pt x="905" y="256"/>
                </a:lnTo>
                <a:lnTo>
                  <a:pt x="904" y="245"/>
                </a:lnTo>
                <a:lnTo>
                  <a:pt x="903" y="235"/>
                </a:lnTo>
                <a:lnTo>
                  <a:pt x="901" y="225"/>
                </a:lnTo>
                <a:lnTo>
                  <a:pt x="896" y="215"/>
                </a:lnTo>
                <a:lnTo>
                  <a:pt x="892" y="206"/>
                </a:lnTo>
                <a:lnTo>
                  <a:pt x="887" y="198"/>
                </a:lnTo>
                <a:lnTo>
                  <a:pt x="880" y="189"/>
                </a:lnTo>
                <a:lnTo>
                  <a:pt x="874" y="182"/>
                </a:lnTo>
                <a:lnTo>
                  <a:pt x="866" y="174"/>
                </a:lnTo>
                <a:lnTo>
                  <a:pt x="858" y="169"/>
                </a:lnTo>
                <a:lnTo>
                  <a:pt x="849" y="164"/>
                </a:lnTo>
                <a:lnTo>
                  <a:pt x="841" y="159"/>
                </a:lnTo>
                <a:lnTo>
                  <a:pt x="831" y="155"/>
                </a:lnTo>
                <a:lnTo>
                  <a:pt x="820" y="153"/>
                </a:lnTo>
                <a:lnTo>
                  <a:pt x="810" y="151"/>
                </a:lnTo>
                <a:lnTo>
                  <a:pt x="799" y="1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5852233" y="2116408"/>
            <a:ext cx="420692" cy="392800"/>
            <a:chOff x="6683892" y="852815"/>
            <a:chExt cx="420692" cy="392800"/>
          </a:xfrm>
        </p:grpSpPr>
        <p:sp>
          <p:nvSpPr>
            <p:cNvPr id="52" name="Freeform 314"/>
            <p:cNvSpPr>
              <a:spLocks/>
            </p:cNvSpPr>
            <p:nvPr/>
          </p:nvSpPr>
          <p:spPr bwMode="auto">
            <a:xfrm>
              <a:off x="6739674" y="1061999"/>
              <a:ext cx="309127" cy="183616"/>
            </a:xfrm>
            <a:custGeom>
              <a:avLst/>
              <a:gdLst>
                <a:gd name="T0" fmla="*/ 647 w 662"/>
                <a:gd name="T1" fmla="*/ 0 h 392"/>
                <a:gd name="T2" fmla="*/ 644 w 662"/>
                <a:gd name="T3" fmla="*/ 1 h 392"/>
                <a:gd name="T4" fmla="*/ 641 w 662"/>
                <a:gd name="T5" fmla="*/ 2 h 392"/>
                <a:gd name="T6" fmla="*/ 639 w 662"/>
                <a:gd name="T7" fmla="*/ 3 h 392"/>
                <a:gd name="T8" fmla="*/ 637 w 662"/>
                <a:gd name="T9" fmla="*/ 5 h 392"/>
                <a:gd name="T10" fmla="*/ 634 w 662"/>
                <a:gd name="T11" fmla="*/ 7 h 392"/>
                <a:gd name="T12" fmla="*/ 633 w 662"/>
                <a:gd name="T13" fmla="*/ 10 h 392"/>
                <a:gd name="T14" fmla="*/ 632 w 662"/>
                <a:gd name="T15" fmla="*/ 13 h 392"/>
                <a:gd name="T16" fmla="*/ 632 w 662"/>
                <a:gd name="T17" fmla="*/ 16 h 392"/>
                <a:gd name="T18" fmla="*/ 632 w 662"/>
                <a:gd name="T19" fmla="*/ 361 h 392"/>
                <a:gd name="T20" fmla="*/ 451 w 662"/>
                <a:gd name="T21" fmla="*/ 361 h 392"/>
                <a:gd name="T22" fmla="*/ 451 w 662"/>
                <a:gd name="T23" fmla="*/ 91 h 392"/>
                <a:gd name="T24" fmla="*/ 211 w 662"/>
                <a:gd name="T25" fmla="*/ 91 h 392"/>
                <a:gd name="T26" fmla="*/ 211 w 662"/>
                <a:gd name="T27" fmla="*/ 361 h 392"/>
                <a:gd name="T28" fmla="*/ 30 w 662"/>
                <a:gd name="T29" fmla="*/ 361 h 392"/>
                <a:gd name="T30" fmla="*/ 30 w 662"/>
                <a:gd name="T31" fmla="*/ 15 h 392"/>
                <a:gd name="T32" fmla="*/ 30 w 662"/>
                <a:gd name="T33" fmla="*/ 13 h 392"/>
                <a:gd name="T34" fmla="*/ 29 w 662"/>
                <a:gd name="T35" fmla="*/ 10 h 392"/>
                <a:gd name="T36" fmla="*/ 27 w 662"/>
                <a:gd name="T37" fmla="*/ 7 h 392"/>
                <a:gd name="T38" fmla="*/ 25 w 662"/>
                <a:gd name="T39" fmla="*/ 5 h 392"/>
                <a:gd name="T40" fmla="*/ 23 w 662"/>
                <a:gd name="T41" fmla="*/ 3 h 392"/>
                <a:gd name="T42" fmla="*/ 21 w 662"/>
                <a:gd name="T43" fmla="*/ 2 h 392"/>
                <a:gd name="T44" fmla="*/ 18 w 662"/>
                <a:gd name="T45" fmla="*/ 1 h 392"/>
                <a:gd name="T46" fmla="*/ 15 w 662"/>
                <a:gd name="T47" fmla="*/ 0 h 392"/>
                <a:gd name="T48" fmla="*/ 11 w 662"/>
                <a:gd name="T49" fmla="*/ 1 h 392"/>
                <a:gd name="T50" fmla="*/ 9 w 662"/>
                <a:gd name="T51" fmla="*/ 2 h 392"/>
                <a:gd name="T52" fmla="*/ 6 w 662"/>
                <a:gd name="T53" fmla="*/ 3 h 392"/>
                <a:gd name="T54" fmla="*/ 4 w 662"/>
                <a:gd name="T55" fmla="*/ 5 h 392"/>
                <a:gd name="T56" fmla="*/ 3 w 662"/>
                <a:gd name="T57" fmla="*/ 7 h 392"/>
                <a:gd name="T58" fmla="*/ 1 w 662"/>
                <a:gd name="T59" fmla="*/ 10 h 392"/>
                <a:gd name="T60" fmla="*/ 0 w 662"/>
                <a:gd name="T61" fmla="*/ 13 h 392"/>
                <a:gd name="T62" fmla="*/ 0 w 662"/>
                <a:gd name="T63" fmla="*/ 16 h 392"/>
                <a:gd name="T64" fmla="*/ 0 w 662"/>
                <a:gd name="T65" fmla="*/ 392 h 392"/>
                <a:gd name="T66" fmla="*/ 241 w 662"/>
                <a:gd name="T67" fmla="*/ 392 h 392"/>
                <a:gd name="T68" fmla="*/ 241 w 662"/>
                <a:gd name="T69" fmla="*/ 121 h 392"/>
                <a:gd name="T70" fmla="*/ 421 w 662"/>
                <a:gd name="T71" fmla="*/ 121 h 392"/>
                <a:gd name="T72" fmla="*/ 421 w 662"/>
                <a:gd name="T73" fmla="*/ 392 h 392"/>
                <a:gd name="T74" fmla="*/ 662 w 662"/>
                <a:gd name="T75" fmla="*/ 392 h 392"/>
                <a:gd name="T76" fmla="*/ 662 w 662"/>
                <a:gd name="T77" fmla="*/ 15 h 392"/>
                <a:gd name="T78" fmla="*/ 661 w 662"/>
                <a:gd name="T79" fmla="*/ 13 h 392"/>
                <a:gd name="T80" fmla="*/ 661 w 662"/>
                <a:gd name="T81" fmla="*/ 10 h 392"/>
                <a:gd name="T82" fmla="*/ 659 w 662"/>
                <a:gd name="T83" fmla="*/ 7 h 392"/>
                <a:gd name="T84" fmla="*/ 658 w 662"/>
                <a:gd name="T85" fmla="*/ 5 h 392"/>
                <a:gd name="T86" fmla="*/ 655 w 662"/>
                <a:gd name="T87" fmla="*/ 3 h 392"/>
                <a:gd name="T88" fmla="*/ 653 w 662"/>
                <a:gd name="T89" fmla="*/ 2 h 392"/>
                <a:gd name="T90" fmla="*/ 649 w 662"/>
                <a:gd name="T91" fmla="*/ 1 h 392"/>
                <a:gd name="T92" fmla="*/ 647 w 662"/>
                <a:gd name="T93" fmla="*/ 0 h 392"/>
                <a:gd name="T94" fmla="*/ 647 w 662"/>
                <a:gd name="T95" fmla="*/ 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62" h="392">
                  <a:moveTo>
                    <a:pt x="647" y="0"/>
                  </a:moveTo>
                  <a:lnTo>
                    <a:pt x="644" y="1"/>
                  </a:lnTo>
                  <a:lnTo>
                    <a:pt x="641" y="2"/>
                  </a:lnTo>
                  <a:lnTo>
                    <a:pt x="639" y="3"/>
                  </a:lnTo>
                  <a:lnTo>
                    <a:pt x="637" y="5"/>
                  </a:lnTo>
                  <a:lnTo>
                    <a:pt x="634" y="7"/>
                  </a:lnTo>
                  <a:lnTo>
                    <a:pt x="633" y="10"/>
                  </a:lnTo>
                  <a:lnTo>
                    <a:pt x="632" y="13"/>
                  </a:lnTo>
                  <a:lnTo>
                    <a:pt x="632" y="16"/>
                  </a:lnTo>
                  <a:lnTo>
                    <a:pt x="632" y="361"/>
                  </a:lnTo>
                  <a:lnTo>
                    <a:pt x="451" y="361"/>
                  </a:lnTo>
                  <a:lnTo>
                    <a:pt x="451" y="91"/>
                  </a:lnTo>
                  <a:lnTo>
                    <a:pt x="211" y="91"/>
                  </a:lnTo>
                  <a:lnTo>
                    <a:pt x="211" y="361"/>
                  </a:lnTo>
                  <a:lnTo>
                    <a:pt x="30" y="361"/>
                  </a:lnTo>
                  <a:lnTo>
                    <a:pt x="30" y="15"/>
                  </a:lnTo>
                  <a:lnTo>
                    <a:pt x="30" y="13"/>
                  </a:lnTo>
                  <a:lnTo>
                    <a:pt x="29" y="10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1"/>
                  </a:lnTo>
                  <a:lnTo>
                    <a:pt x="15" y="0"/>
                  </a:lnTo>
                  <a:lnTo>
                    <a:pt x="11" y="1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6"/>
                  </a:lnTo>
                  <a:lnTo>
                    <a:pt x="0" y="392"/>
                  </a:lnTo>
                  <a:lnTo>
                    <a:pt x="241" y="392"/>
                  </a:lnTo>
                  <a:lnTo>
                    <a:pt x="241" y="121"/>
                  </a:lnTo>
                  <a:lnTo>
                    <a:pt x="421" y="121"/>
                  </a:lnTo>
                  <a:lnTo>
                    <a:pt x="421" y="392"/>
                  </a:lnTo>
                  <a:lnTo>
                    <a:pt x="662" y="392"/>
                  </a:lnTo>
                  <a:lnTo>
                    <a:pt x="662" y="15"/>
                  </a:lnTo>
                  <a:lnTo>
                    <a:pt x="661" y="13"/>
                  </a:lnTo>
                  <a:lnTo>
                    <a:pt x="661" y="10"/>
                  </a:lnTo>
                  <a:lnTo>
                    <a:pt x="659" y="7"/>
                  </a:lnTo>
                  <a:lnTo>
                    <a:pt x="658" y="5"/>
                  </a:lnTo>
                  <a:lnTo>
                    <a:pt x="655" y="3"/>
                  </a:lnTo>
                  <a:lnTo>
                    <a:pt x="653" y="2"/>
                  </a:lnTo>
                  <a:lnTo>
                    <a:pt x="649" y="1"/>
                  </a:lnTo>
                  <a:lnTo>
                    <a:pt x="647" y="0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315"/>
            <p:cNvSpPr>
              <a:spLocks/>
            </p:cNvSpPr>
            <p:nvPr/>
          </p:nvSpPr>
          <p:spPr bwMode="auto">
            <a:xfrm>
              <a:off x="6683892" y="852815"/>
              <a:ext cx="420692" cy="218481"/>
            </a:xfrm>
            <a:custGeom>
              <a:avLst/>
              <a:gdLst>
                <a:gd name="T0" fmla="*/ 899 w 903"/>
                <a:gd name="T1" fmla="*/ 441 h 468"/>
                <a:gd name="T2" fmla="*/ 463 w 903"/>
                <a:gd name="T3" fmla="*/ 4 h 468"/>
                <a:gd name="T4" fmla="*/ 461 w 903"/>
                <a:gd name="T5" fmla="*/ 3 h 468"/>
                <a:gd name="T6" fmla="*/ 457 w 903"/>
                <a:gd name="T7" fmla="*/ 1 h 468"/>
                <a:gd name="T8" fmla="*/ 455 w 903"/>
                <a:gd name="T9" fmla="*/ 1 h 468"/>
                <a:gd name="T10" fmla="*/ 452 w 903"/>
                <a:gd name="T11" fmla="*/ 0 h 468"/>
                <a:gd name="T12" fmla="*/ 449 w 903"/>
                <a:gd name="T13" fmla="*/ 1 h 468"/>
                <a:gd name="T14" fmla="*/ 447 w 903"/>
                <a:gd name="T15" fmla="*/ 1 h 468"/>
                <a:gd name="T16" fmla="*/ 443 w 903"/>
                <a:gd name="T17" fmla="*/ 3 h 468"/>
                <a:gd name="T18" fmla="*/ 441 w 903"/>
                <a:gd name="T19" fmla="*/ 4 h 468"/>
                <a:gd name="T20" fmla="*/ 5 w 903"/>
                <a:gd name="T21" fmla="*/ 441 h 468"/>
                <a:gd name="T22" fmla="*/ 3 w 903"/>
                <a:gd name="T23" fmla="*/ 444 h 468"/>
                <a:gd name="T24" fmla="*/ 2 w 903"/>
                <a:gd name="T25" fmla="*/ 447 h 468"/>
                <a:gd name="T26" fmla="*/ 0 w 903"/>
                <a:gd name="T27" fmla="*/ 450 h 468"/>
                <a:gd name="T28" fmla="*/ 0 w 903"/>
                <a:gd name="T29" fmla="*/ 452 h 468"/>
                <a:gd name="T30" fmla="*/ 0 w 903"/>
                <a:gd name="T31" fmla="*/ 455 h 468"/>
                <a:gd name="T32" fmla="*/ 2 w 903"/>
                <a:gd name="T33" fmla="*/ 458 h 468"/>
                <a:gd name="T34" fmla="*/ 3 w 903"/>
                <a:gd name="T35" fmla="*/ 460 h 468"/>
                <a:gd name="T36" fmla="*/ 5 w 903"/>
                <a:gd name="T37" fmla="*/ 463 h 468"/>
                <a:gd name="T38" fmla="*/ 7 w 903"/>
                <a:gd name="T39" fmla="*/ 465 h 468"/>
                <a:gd name="T40" fmla="*/ 10 w 903"/>
                <a:gd name="T41" fmla="*/ 466 h 468"/>
                <a:gd name="T42" fmla="*/ 12 w 903"/>
                <a:gd name="T43" fmla="*/ 467 h 468"/>
                <a:gd name="T44" fmla="*/ 15 w 903"/>
                <a:gd name="T45" fmla="*/ 468 h 468"/>
                <a:gd name="T46" fmla="*/ 19 w 903"/>
                <a:gd name="T47" fmla="*/ 467 h 468"/>
                <a:gd name="T48" fmla="*/ 21 w 903"/>
                <a:gd name="T49" fmla="*/ 467 h 468"/>
                <a:gd name="T50" fmla="*/ 24 w 903"/>
                <a:gd name="T51" fmla="*/ 465 h 468"/>
                <a:gd name="T52" fmla="*/ 26 w 903"/>
                <a:gd name="T53" fmla="*/ 463 h 468"/>
                <a:gd name="T54" fmla="*/ 452 w 903"/>
                <a:gd name="T55" fmla="*/ 37 h 468"/>
                <a:gd name="T56" fmla="*/ 878 w 903"/>
                <a:gd name="T57" fmla="*/ 463 h 468"/>
                <a:gd name="T58" fmla="*/ 880 w 903"/>
                <a:gd name="T59" fmla="*/ 465 h 468"/>
                <a:gd name="T60" fmla="*/ 883 w 903"/>
                <a:gd name="T61" fmla="*/ 466 h 468"/>
                <a:gd name="T62" fmla="*/ 885 w 903"/>
                <a:gd name="T63" fmla="*/ 467 h 468"/>
                <a:gd name="T64" fmla="*/ 888 w 903"/>
                <a:gd name="T65" fmla="*/ 468 h 468"/>
                <a:gd name="T66" fmla="*/ 892 w 903"/>
                <a:gd name="T67" fmla="*/ 467 h 468"/>
                <a:gd name="T68" fmla="*/ 894 w 903"/>
                <a:gd name="T69" fmla="*/ 466 h 468"/>
                <a:gd name="T70" fmla="*/ 897 w 903"/>
                <a:gd name="T71" fmla="*/ 465 h 468"/>
                <a:gd name="T72" fmla="*/ 899 w 903"/>
                <a:gd name="T73" fmla="*/ 463 h 468"/>
                <a:gd name="T74" fmla="*/ 901 w 903"/>
                <a:gd name="T75" fmla="*/ 460 h 468"/>
                <a:gd name="T76" fmla="*/ 902 w 903"/>
                <a:gd name="T77" fmla="*/ 458 h 468"/>
                <a:gd name="T78" fmla="*/ 903 w 903"/>
                <a:gd name="T79" fmla="*/ 455 h 468"/>
                <a:gd name="T80" fmla="*/ 903 w 903"/>
                <a:gd name="T81" fmla="*/ 452 h 468"/>
                <a:gd name="T82" fmla="*/ 903 w 903"/>
                <a:gd name="T83" fmla="*/ 450 h 468"/>
                <a:gd name="T84" fmla="*/ 902 w 903"/>
                <a:gd name="T85" fmla="*/ 447 h 468"/>
                <a:gd name="T86" fmla="*/ 901 w 903"/>
                <a:gd name="T87" fmla="*/ 444 h 468"/>
                <a:gd name="T88" fmla="*/ 899 w 903"/>
                <a:gd name="T89" fmla="*/ 442 h 468"/>
                <a:gd name="T90" fmla="*/ 899 w 903"/>
                <a:gd name="T91" fmla="*/ 441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3" h="468">
                  <a:moveTo>
                    <a:pt x="899" y="441"/>
                  </a:moveTo>
                  <a:lnTo>
                    <a:pt x="463" y="4"/>
                  </a:lnTo>
                  <a:lnTo>
                    <a:pt x="461" y="3"/>
                  </a:lnTo>
                  <a:lnTo>
                    <a:pt x="457" y="1"/>
                  </a:lnTo>
                  <a:lnTo>
                    <a:pt x="455" y="1"/>
                  </a:lnTo>
                  <a:lnTo>
                    <a:pt x="452" y="0"/>
                  </a:lnTo>
                  <a:lnTo>
                    <a:pt x="449" y="1"/>
                  </a:lnTo>
                  <a:lnTo>
                    <a:pt x="447" y="1"/>
                  </a:lnTo>
                  <a:lnTo>
                    <a:pt x="443" y="3"/>
                  </a:lnTo>
                  <a:lnTo>
                    <a:pt x="441" y="4"/>
                  </a:lnTo>
                  <a:lnTo>
                    <a:pt x="5" y="441"/>
                  </a:lnTo>
                  <a:lnTo>
                    <a:pt x="3" y="444"/>
                  </a:lnTo>
                  <a:lnTo>
                    <a:pt x="2" y="447"/>
                  </a:lnTo>
                  <a:lnTo>
                    <a:pt x="0" y="450"/>
                  </a:lnTo>
                  <a:lnTo>
                    <a:pt x="0" y="452"/>
                  </a:lnTo>
                  <a:lnTo>
                    <a:pt x="0" y="455"/>
                  </a:lnTo>
                  <a:lnTo>
                    <a:pt x="2" y="458"/>
                  </a:lnTo>
                  <a:lnTo>
                    <a:pt x="3" y="460"/>
                  </a:lnTo>
                  <a:lnTo>
                    <a:pt x="5" y="463"/>
                  </a:lnTo>
                  <a:lnTo>
                    <a:pt x="7" y="465"/>
                  </a:lnTo>
                  <a:lnTo>
                    <a:pt x="10" y="466"/>
                  </a:lnTo>
                  <a:lnTo>
                    <a:pt x="12" y="467"/>
                  </a:lnTo>
                  <a:lnTo>
                    <a:pt x="15" y="468"/>
                  </a:lnTo>
                  <a:lnTo>
                    <a:pt x="19" y="467"/>
                  </a:lnTo>
                  <a:lnTo>
                    <a:pt x="21" y="467"/>
                  </a:lnTo>
                  <a:lnTo>
                    <a:pt x="24" y="465"/>
                  </a:lnTo>
                  <a:lnTo>
                    <a:pt x="26" y="463"/>
                  </a:lnTo>
                  <a:lnTo>
                    <a:pt x="452" y="37"/>
                  </a:lnTo>
                  <a:lnTo>
                    <a:pt x="878" y="463"/>
                  </a:lnTo>
                  <a:lnTo>
                    <a:pt x="880" y="465"/>
                  </a:lnTo>
                  <a:lnTo>
                    <a:pt x="883" y="466"/>
                  </a:lnTo>
                  <a:lnTo>
                    <a:pt x="885" y="467"/>
                  </a:lnTo>
                  <a:lnTo>
                    <a:pt x="888" y="468"/>
                  </a:lnTo>
                  <a:lnTo>
                    <a:pt x="892" y="467"/>
                  </a:lnTo>
                  <a:lnTo>
                    <a:pt x="894" y="466"/>
                  </a:lnTo>
                  <a:lnTo>
                    <a:pt x="897" y="465"/>
                  </a:lnTo>
                  <a:lnTo>
                    <a:pt x="899" y="463"/>
                  </a:lnTo>
                  <a:lnTo>
                    <a:pt x="901" y="460"/>
                  </a:lnTo>
                  <a:lnTo>
                    <a:pt x="902" y="458"/>
                  </a:lnTo>
                  <a:lnTo>
                    <a:pt x="903" y="455"/>
                  </a:lnTo>
                  <a:lnTo>
                    <a:pt x="903" y="452"/>
                  </a:lnTo>
                  <a:lnTo>
                    <a:pt x="903" y="450"/>
                  </a:lnTo>
                  <a:lnTo>
                    <a:pt x="902" y="447"/>
                  </a:lnTo>
                  <a:lnTo>
                    <a:pt x="901" y="444"/>
                  </a:lnTo>
                  <a:lnTo>
                    <a:pt x="899" y="442"/>
                  </a:lnTo>
                  <a:lnTo>
                    <a:pt x="899" y="4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16"/>
            <p:cNvSpPr>
              <a:spLocks/>
            </p:cNvSpPr>
            <p:nvPr/>
          </p:nvSpPr>
          <p:spPr bwMode="auto">
            <a:xfrm>
              <a:off x="6948858" y="866761"/>
              <a:ext cx="85998" cy="83674"/>
            </a:xfrm>
            <a:custGeom>
              <a:avLst/>
              <a:gdLst>
                <a:gd name="T0" fmla="*/ 15 w 181"/>
                <a:gd name="T1" fmla="*/ 30 h 182"/>
                <a:gd name="T2" fmla="*/ 151 w 181"/>
                <a:gd name="T3" fmla="*/ 30 h 182"/>
                <a:gd name="T4" fmla="*/ 151 w 181"/>
                <a:gd name="T5" fmla="*/ 167 h 182"/>
                <a:gd name="T6" fmla="*/ 151 w 181"/>
                <a:gd name="T7" fmla="*/ 170 h 182"/>
                <a:gd name="T8" fmla="*/ 152 w 181"/>
                <a:gd name="T9" fmla="*/ 172 h 182"/>
                <a:gd name="T10" fmla="*/ 153 w 181"/>
                <a:gd name="T11" fmla="*/ 175 h 182"/>
                <a:gd name="T12" fmla="*/ 156 w 181"/>
                <a:gd name="T13" fmla="*/ 177 h 182"/>
                <a:gd name="T14" fmla="*/ 158 w 181"/>
                <a:gd name="T15" fmla="*/ 178 h 182"/>
                <a:gd name="T16" fmla="*/ 160 w 181"/>
                <a:gd name="T17" fmla="*/ 180 h 182"/>
                <a:gd name="T18" fmla="*/ 163 w 181"/>
                <a:gd name="T19" fmla="*/ 182 h 182"/>
                <a:gd name="T20" fmla="*/ 166 w 181"/>
                <a:gd name="T21" fmla="*/ 182 h 182"/>
                <a:gd name="T22" fmla="*/ 168 w 181"/>
                <a:gd name="T23" fmla="*/ 182 h 182"/>
                <a:gd name="T24" fmla="*/ 172 w 181"/>
                <a:gd name="T25" fmla="*/ 180 h 182"/>
                <a:gd name="T26" fmla="*/ 174 w 181"/>
                <a:gd name="T27" fmla="*/ 178 h 182"/>
                <a:gd name="T28" fmla="*/ 176 w 181"/>
                <a:gd name="T29" fmla="*/ 177 h 182"/>
                <a:gd name="T30" fmla="*/ 178 w 181"/>
                <a:gd name="T31" fmla="*/ 175 h 182"/>
                <a:gd name="T32" fmla="*/ 179 w 181"/>
                <a:gd name="T33" fmla="*/ 172 h 182"/>
                <a:gd name="T34" fmla="*/ 180 w 181"/>
                <a:gd name="T35" fmla="*/ 170 h 182"/>
                <a:gd name="T36" fmla="*/ 181 w 181"/>
                <a:gd name="T37" fmla="*/ 167 h 182"/>
                <a:gd name="T38" fmla="*/ 181 w 181"/>
                <a:gd name="T39" fmla="*/ 0 h 182"/>
                <a:gd name="T40" fmla="*/ 15 w 181"/>
                <a:gd name="T41" fmla="*/ 0 h 182"/>
                <a:gd name="T42" fmla="*/ 12 w 181"/>
                <a:gd name="T43" fmla="*/ 1 h 182"/>
                <a:gd name="T44" fmla="*/ 10 w 181"/>
                <a:gd name="T45" fmla="*/ 2 h 182"/>
                <a:gd name="T46" fmla="*/ 7 w 181"/>
                <a:gd name="T47" fmla="*/ 3 h 182"/>
                <a:gd name="T48" fmla="*/ 4 w 181"/>
                <a:gd name="T49" fmla="*/ 6 h 182"/>
                <a:gd name="T50" fmla="*/ 3 w 181"/>
                <a:gd name="T51" fmla="*/ 8 h 182"/>
                <a:gd name="T52" fmla="*/ 1 w 181"/>
                <a:gd name="T53" fmla="*/ 10 h 182"/>
                <a:gd name="T54" fmla="*/ 0 w 181"/>
                <a:gd name="T55" fmla="*/ 13 h 182"/>
                <a:gd name="T56" fmla="*/ 0 w 181"/>
                <a:gd name="T57" fmla="*/ 16 h 182"/>
                <a:gd name="T58" fmla="*/ 0 w 181"/>
                <a:gd name="T59" fmla="*/ 18 h 182"/>
                <a:gd name="T60" fmla="*/ 1 w 181"/>
                <a:gd name="T61" fmla="*/ 22 h 182"/>
                <a:gd name="T62" fmla="*/ 3 w 181"/>
                <a:gd name="T63" fmla="*/ 24 h 182"/>
                <a:gd name="T64" fmla="*/ 4 w 181"/>
                <a:gd name="T65" fmla="*/ 26 h 182"/>
                <a:gd name="T66" fmla="*/ 7 w 181"/>
                <a:gd name="T67" fmla="*/ 28 h 182"/>
                <a:gd name="T68" fmla="*/ 10 w 181"/>
                <a:gd name="T69" fmla="*/ 29 h 182"/>
                <a:gd name="T70" fmla="*/ 12 w 181"/>
                <a:gd name="T71" fmla="*/ 30 h 182"/>
                <a:gd name="T72" fmla="*/ 15 w 181"/>
                <a:gd name="T73" fmla="*/ 31 h 182"/>
                <a:gd name="T74" fmla="*/ 15 w 181"/>
                <a:gd name="T75" fmla="*/ 3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1" h="182">
                  <a:moveTo>
                    <a:pt x="15" y="30"/>
                  </a:moveTo>
                  <a:lnTo>
                    <a:pt x="151" y="30"/>
                  </a:lnTo>
                  <a:lnTo>
                    <a:pt x="151" y="167"/>
                  </a:lnTo>
                  <a:lnTo>
                    <a:pt x="151" y="170"/>
                  </a:lnTo>
                  <a:lnTo>
                    <a:pt x="152" y="172"/>
                  </a:lnTo>
                  <a:lnTo>
                    <a:pt x="153" y="175"/>
                  </a:lnTo>
                  <a:lnTo>
                    <a:pt x="156" y="177"/>
                  </a:lnTo>
                  <a:lnTo>
                    <a:pt x="158" y="178"/>
                  </a:lnTo>
                  <a:lnTo>
                    <a:pt x="160" y="180"/>
                  </a:lnTo>
                  <a:lnTo>
                    <a:pt x="163" y="182"/>
                  </a:lnTo>
                  <a:lnTo>
                    <a:pt x="166" y="182"/>
                  </a:lnTo>
                  <a:lnTo>
                    <a:pt x="168" y="182"/>
                  </a:lnTo>
                  <a:lnTo>
                    <a:pt x="172" y="180"/>
                  </a:lnTo>
                  <a:lnTo>
                    <a:pt x="174" y="178"/>
                  </a:lnTo>
                  <a:lnTo>
                    <a:pt x="176" y="177"/>
                  </a:lnTo>
                  <a:lnTo>
                    <a:pt x="178" y="175"/>
                  </a:lnTo>
                  <a:lnTo>
                    <a:pt x="179" y="172"/>
                  </a:lnTo>
                  <a:lnTo>
                    <a:pt x="180" y="170"/>
                  </a:lnTo>
                  <a:lnTo>
                    <a:pt x="181" y="167"/>
                  </a:lnTo>
                  <a:lnTo>
                    <a:pt x="181" y="0"/>
                  </a:lnTo>
                  <a:lnTo>
                    <a:pt x="15" y="0"/>
                  </a:lnTo>
                  <a:lnTo>
                    <a:pt x="12" y="1"/>
                  </a:lnTo>
                  <a:lnTo>
                    <a:pt x="10" y="2"/>
                  </a:lnTo>
                  <a:lnTo>
                    <a:pt x="7" y="3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1" y="22"/>
                  </a:lnTo>
                  <a:lnTo>
                    <a:pt x="3" y="24"/>
                  </a:lnTo>
                  <a:lnTo>
                    <a:pt x="4" y="26"/>
                  </a:lnTo>
                  <a:lnTo>
                    <a:pt x="7" y="28"/>
                  </a:lnTo>
                  <a:lnTo>
                    <a:pt x="10" y="29"/>
                  </a:lnTo>
                  <a:lnTo>
                    <a:pt x="12" y="30"/>
                  </a:lnTo>
                  <a:lnTo>
                    <a:pt x="15" y="31"/>
                  </a:lnTo>
                  <a:lnTo>
                    <a:pt x="15" y="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0" name="Freeform 115"/>
          <p:cNvSpPr>
            <a:spLocks noEditPoints="1"/>
          </p:cNvSpPr>
          <p:nvPr/>
        </p:nvSpPr>
        <p:spPr bwMode="auto">
          <a:xfrm>
            <a:off x="10458816" y="2106745"/>
            <a:ext cx="418367" cy="420692"/>
          </a:xfrm>
          <a:custGeom>
            <a:avLst/>
            <a:gdLst>
              <a:gd name="T0" fmla="*/ 542 w 903"/>
              <a:gd name="T1" fmla="*/ 543 h 903"/>
              <a:gd name="T2" fmla="*/ 361 w 903"/>
              <a:gd name="T3" fmla="*/ 873 h 903"/>
              <a:gd name="T4" fmla="*/ 361 w 903"/>
              <a:gd name="T5" fmla="*/ 543 h 903"/>
              <a:gd name="T6" fmla="*/ 662 w 903"/>
              <a:gd name="T7" fmla="*/ 30 h 903"/>
              <a:gd name="T8" fmla="*/ 331 w 903"/>
              <a:gd name="T9" fmla="*/ 30 h 903"/>
              <a:gd name="T10" fmla="*/ 783 w 903"/>
              <a:gd name="T11" fmla="*/ 437 h 903"/>
              <a:gd name="T12" fmla="*/ 780 w 903"/>
              <a:gd name="T13" fmla="*/ 429 h 903"/>
              <a:gd name="T14" fmla="*/ 774 w 903"/>
              <a:gd name="T15" fmla="*/ 423 h 903"/>
              <a:gd name="T16" fmla="*/ 511 w 903"/>
              <a:gd name="T17" fmla="*/ 422 h 903"/>
              <a:gd name="T18" fmla="*/ 681 w 903"/>
              <a:gd name="T19" fmla="*/ 392 h 903"/>
              <a:gd name="T20" fmla="*/ 688 w 903"/>
              <a:gd name="T21" fmla="*/ 387 h 903"/>
              <a:gd name="T22" fmla="*/ 692 w 903"/>
              <a:gd name="T23" fmla="*/ 380 h 903"/>
              <a:gd name="T24" fmla="*/ 692 w 903"/>
              <a:gd name="T25" fmla="*/ 13 h 903"/>
              <a:gd name="T26" fmla="*/ 688 w 903"/>
              <a:gd name="T27" fmla="*/ 5 h 903"/>
              <a:gd name="T28" fmla="*/ 681 w 903"/>
              <a:gd name="T29" fmla="*/ 1 h 903"/>
              <a:gd name="T30" fmla="*/ 313 w 903"/>
              <a:gd name="T31" fmla="*/ 1 h 903"/>
              <a:gd name="T32" fmla="*/ 305 w 903"/>
              <a:gd name="T33" fmla="*/ 5 h 903"/>
              <a:gd name="T34" fmla="*/ 301 w 903"/>
              <a:gd name="T35" fmla="*/ 13 h 903"/>
              <a:gd name="T36" fmla="*/ 301 w 903"/>
              <a:gd name="T37" fmla="*/ 380 h 903"/>
              <a:gd name="T38" fmla="*/ 305 w 903"/>
              <a:gd name="T39" fmla="*/ 387 h 903"/>
              <a:gd name="T40" fmla="*/ 313 w 903"/>
              <a:gd name="T41" fmla="*/ 392 h 903"/>
              <a:gd name="T42" fmla="*/ 481 w 903"/>
              <a:gd name="T43" fmla="*/ 422 h 903"/>
              <a:gd name="T44" fmla="*/ 129 w 903"/>
              <a:gd name="T45" fmla="*/ 423 h 903"/>
              <a:gd name="T46" fmla="*/ 123 w 903"/>
              <a:gd name="T47" fmla="*/ 429 h 903"/>
              <a:gd name="T48" fmla="*/ 121 w 903"/>
              <a:gd name="T49" fmla="*/ 437 h 903"/>
              <a:gd name="T50" fmla="*/ 11 w 903"/>
              <a:gd name="T51" fmla="*/ 513 h 903"/>
              <a:gd name="T52" fmla="*/ 4 w 903"/>
              <a:gd name="T53" fmla="*/ 517 h 903"/>
              <a:gd name="T54" fmla="*/ 1 w 903"/>
              <a:gd name="T55" fmla="*/ 525 h 903"/>
              <a:gd name="T56" fmla="*/ 1 w 903"/>
              <a:gd name="T57" fmla="*/ 891 h 903"/>
              <a:gd name="T58" fmla="*/ 4 w 903"/>
              <a:gd name="T59" fmla="*/ 899 h 903"/>
              <a:gd name="T60" fmla="*/ 11 w 903"/>
              <a:gd name="T61" fmla="*/ 903 h 903"/>
              <a:gd name="T62" fmla="*/ 379 w 903"/>
              <a:gd name="T63" fmla="*/ 903 h 903"/>
              <a:gd name="T64" fmla="*/ 387 w 903"/>
              <a:gd name="T65" fmla="*/ 899 h 903"/>
              <a:gd name="T66" fmla="*/ 391 w 903"/>
              <a:gd name="T67" fmla="*/ 891 h 903"/>
              <a:gd name="T68" fmla="*/ 391 w 903"/>
              <a:gd name="T69" fmla="*/ 525 h 903"/>
              <a:gd name="T70" fmla="*/ 387 w 903"/>
              <a:gd name="T71" fmla="*/ 517 h 903"/>
              <a:gd name="T72" fmla="*/ 379 w 903"/>
              <a:gd name="T73" fmla="*/ 513 h 903"/>
              <a:gd name="T74" fmla="*/ 151 w 903"/>
              <a:gd name="T75" fmla="*/ 452 h 903"/>
              <a:gd name="T76" fmla="*/ 526 w 903"/>
              <a:gd name="T77" fmla="*/ 513 h 903"/>
              <a:gd name="T78" fmla="*/ 519 w 903"/>
              <a:gd name="T79" fmla="*/ 515 h 903"/>
              <a:gd name="T80" fmla="*/ 513 w 903"/>
              <a:gd name="T81" fmla="*/ 521 h 903"/>
              <a:gd name="T82" fmla="*/ 511 w 903"/>
              <a:gd name="T83" fmla="*/ 888 h 903"/>
              <a:gd name="T84" fmla="*/ 514 w 903"/>
              <a:gd name="T85" fmla="*/ 897 h 903"/>
              <a:gd name="T86" fmla="*/ 521 w 903"/>
              <a:gd name="T87" fmla="*/ 902 h 903"/>
              <a:gd name="T88" fmla="*/ 888 w 903"/>
              <a:gd name="T89" fmla="*/ 903 h 903"/>
              <a:gd name="T90" fmla="*/ 896 w 903"/>
              <a:gd name="T91" fmla="*/ 901 h 903"/>
              <a:gd name="T92" fmla="*/ 902 w 903"/>
              <a:gd name="T93" fmla="*/ 895 h 903"/>
              <a:gd name="T94" fmla="*/ 903 w 903"/>
              <a:gd name="T95" fmla="*/ 528 h 903"/>
              <a:gd name="T96" fmla="*/ 901 w 903"/>
              <a:gd name="T97" fmla="*/ 519 h 903"/>
              <a:gd name="T98" fmla="*/ 894 w 903"/>
              <a:gd name="T99" fmla="*/ 514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03" h="903">
                <a:moveTo>
                  <a:pt x="873" y="873"/>
                </a:moveTo>
                <a:lnTo>
                  <a:pt x="542" y="873"/>
                </a:lnTo>
                <a:lnTo>
                  <a:pt x="542" y="543"/>
                </a:lnTo>
                <a:lnTo>
                  <a:pt x="873" y="543"/>
                </a:lnTo>
                <a:lnTo>
                  <a:pt x="873" y="873"/>
                </a:lnTo>
                <a:close/>
                <a:moveTo>
                  <a:pt x="361" y="873"/>
                </a:moveTo>
                <a:lnTo>
                  <a:pt x="30" y="873"/>
                </a:lnTo>
                <a:lnTo>
                  <a:pt x="30" y="543"/>
                </a:lnTo>
                <a:lnTo>
                  <a:pt x="361" y="543"/>
                </a:lnTo>
                <a:lnTo>
                  <a:pt x="361" y="873"/>
                </a:lnTo>
                <a:close/>
                <a:moveTo>
                  <a:pt x="331" y="30"/>
                </a:moveTo>
                <a:lnTo>
                  <a:pt x="662" y="30"/>
                </a:lnTo>
                <a:lnTo>
                  <a:pt x="662" y="362"/>
                </a:lnTo>
                <a:lnTo>
                  <a:pt x="331" y="362"/>
                </a:lnTo>
                <a:lnTo>
                  <a:pt x="331" y="30"/>
                </a:lnTo>
                <a:close/>
                <a:moveTo>
                  <a:pt x="888" y="513"/>
                </a:moveTo>
                <a:lnTo>
                  <a:pt x="783" y="513"/>
                </a:lnTo>
                <a:lnTo>
                  <a:pt x="783" y="437"/>
                </a:lnTo>
                <a:lnTo>
                  <a:pt x="783" y="435"/>
                </a:lnTo>
                <a:lnTo>
                  <a:pt x="781" y="431"/>
                </a:lnTo>
                <a:lnTo>
                  <a:pt x="780" y="429"/>
                </a:lnTo>
                <a:lnTo>
                  <a:pt x="778" y="426"/>
                </a:lnTo>
                <a:lnTo>
                  <a:pt x="776" y="425"/>
                </a:lnTo>
                <a:lnTo>
                  <a:pt x="774" y="423"/>
                </a:lnTo>
                <a:lnTo>
                  <a:pt x="771" y="423"/>
                </a:lnTo>
                <a:lnTo>
                  <a:pt x="768" y="422"/>
                </a:lnTo>
                <a:lnTo>
                  <a:pt x="511" y="422"/>
                </a:lnTo>
                <a:lnTo>
                  <a:pt x="511" y="392"/>
                </a:lnTo>
                <a:lnTo>
                  <a:pt x="677" y="392"/>
                </a:lnTo>
                <a:lnTo>
                  <a:pt x="681" y="392"/>
                </a:lnTo>
                <a:lnTo>
                  <a:pt x="683" y="391"/>
                </a:lnTo>
                <a:lnTo>
                  <a:pt x="686" y="389"/>
                </a:lnTo>
                <a:lnTo>
                  <a:pt x="688" y="387"/>
                </a:lnTo>
                <a:lnTo>
                  <a:pt x="689" y="385"/>
                </a:lnTo>
                <a:lnTo>
                  <a:pt x="691" y="383"/>
                </a:lnTo>
                <a:lnTo>
                  <a:pt x="692" y="380"/>
                </a:lnTo>
                <a:lnTo>
                  <a:pt x="692" y="377"/>
                </a:lnTo>
                <a:lnTo>
                  <a:pt x="692" y="15"/>
                </a:lnTo>
                <a:lnTo>
                  <a:pt x="692" y="13"/>
                </a:lnTo>
                <a:lnTo>
                  <a:pt x="691" y="10"/>
                </a:lnTo>
                <a:lnTo>
                  <a:pt x="689" y="8"/>
                </a:lnTo>
                <a:lnTo>
                  <a:pt x="688" y="5"/>
                </a:lnTo>
                <a:lnTo>
                  <a:pt x="686" y="3"/>
                </a:lnTo>
                <a:lnTo>
                  <a:pt x="683" y="1"/>
                </a:lnTo>
                <a:lnTo>
                  <a:pt x="681" y="1"/>
                </a:lnTo>
                <a:lnTo>
                  <a:pt x="677" y="0"/>
                </a:lnTo>
                <a:lnTo>
                  <a:pt x="316" y="0"/>
                </a:lnTo>
                <a:lnTo>
                  <a:pt x="313" y="1"/>
                </a:lnTo>
                <a:lnTo>
                  <a:pt x="311" y="1"/>
                </a:lnTo>
                <a:lnTo>
                  <a:pt x="307" y="3"/>
                </a:lnTo>
                <a:lnTo>
                  <a:pt x="305" y="5"/>
                </a:lnTo>
                <a:lnTo>
                  <a:pt x="303" y="8"/>
                </a:lnTo>
                <a:lnTo>
                  <a:pt x="302" y="10"/>
                </a:lnTo>
                <a:lnTo>
                  <a:pt x="301" y="13"/>
                </a:lnTo>
                <a:lnTo>
                  <a:pt x="301" y="15"/>
                </a:lnTo>
                <a:lnTo>
                  <a:pt x="301" y="377"/>
                </a:lnTo>
                <a:lnTo>
                  <a:pt x="301" y="380"/>
                </a:lnTo>
                <a:lnTo>
                  <a:pt x="302" y="383"/>
                </a:lnTo>
                <a:lnTo>
                  <a:pt x="303" y="385"/>
                </a:lnTo>
                <a:lnTo>
                  <a:pt x="305" y="387"/>
                </a:lnTo>
                <a:lnTo>
                  <a:pt x="307" y="389"/>
                </a:lnTo>
                <a:lnTo>
                  <a:pt x="311" y="391"/>
                </a:lnTo>
                <a:lnTo>
                  <a:pt x="313" y="392"/>
                </a:lnTo>
                <a:lnTo>
                  <a:pt x="316" y="392"/>
                </a:lnTo>
                <a:lnTo>
                  <a:pt x="481" y="392"/>
                </a:lnTo>
                <a:lnTo>
                  <a:pt x="481" y="422"/>
                </a:lnTo>
                <a:lnTo>
                  <a:pt x="136" y="422"/>
                </a:lnTo>
                <a:lnTo>
                  <a:pt x="133" y="423"/>
                </a:lnTo>
                <a:lnTo>
                  <a:pt x="129" y="423"/>
                </a:lnTo>
                <a:lnTo>
                  <a:pt x="127" y="425"/>
                </a:lnTo>
                <a:lnTo>
                  <a:pt x="125" y="426"/>
                </a:lnTo>
                <a:lnTo>
                  <a:pt x="123" y="429"/>
                </a:lnTo>
                <a:lnTo>
                  <a:pt x="122" y="431"/>
                </a:lnTo>
                <a:lnTo>
                  <a:pt x="121" y="435"/>
                </a:lnTo>
                <a:lnTo>
                  <a:pt x="121" y="437"/>
                </a:lnTo>
                <a:lnTo>
                  <a:pt x="121" y="513"/>
                </a:lnTo>
                <a:lnTo>
                  <a:pt x="15" y="513"/>
                </a:lnTo>
                <a:lnTo>
                  <a:pt x="11" y="513"/>
                </a:lnTo>
                <a:lnTo>
                  <a:pt x="9" y="514"/>
                </a:lnTo>
                <a:lnTo>
                  <a:pt x="6" y="515"/>
                </a:lnTo>
                <a:lnTo>
                  <a:pt x="4" y="517"/>
                </a:lnTo>
                <a:lnTo>
                  <a:pt x="3" y="519"/>
                </a:lnTo>
                <a:lnTo>
                  <a:pt x="1" y="521"/>
                </a:lnTo>
                <a:lnTo>
                  <a:pt x="1" y="525"/>
                </a:lnTo>
                <a:lnTo>
                  <a:pt x="0" y="528"/>
                </a:lnTo>
                <a:lnTo>
                  <a:pt x="0" y="888"/>
                </a:lnTo>
                <a:lnTo>
                  <a:pt x="1" y="891"/>
                </a:lnTo>
                <a:lnTo>
                  <a:pt x="1" y="895"/>
                </a:lnTo>
                <a:lnTo>
                  <a:pt x="3" y="897"/>
                </a:lnTo>
                <a:lnTo>
                  <a:pt x="4" y="899"/>
                </a:lnTo>
                <a:lnTo>
                  <a:pt x="6" y="901"/>
                </a:lnTo>
                <a:lnTo>
                  <a:pt x="9" y="902"/>
                </a:lnTo>
                <a:lnTo>
                  <a:pt x="11" y="903"/>
                </a:lnTo>
                <a:lnTo>
                  <a:pt x="15" y="903"/>
                </a:lnTo>
                <a:lnTo>
                  <a:pt x="376" y="903"/>
                </a:lnTo>
                <a:lnTo>
                  <a:pt x="379" y="903"/>
                </a:lnTo>
                <a:lnTo>
                  <a:pt x="382" y="902"/>
                </a:lnTo>
                <a:lnTo>
                  <a:pt x="385" y="901"/>
                </a:lnTo>
                <a:lnTo>
                  <a:pt x="387" y="899"/>
                </a:lnTo>
                <a:lnTo>
                  <a:pt x="389" y="897"/>
                </a:lnTo>
                <a:lnTo>
                  <a:pt x="390" y="895"/>
                </a:lnTo>
                <a:lnTo>
                  <a:pt x="391" y="891"/>
                </a:lnTo>
                <a:lnTo>
                  <a:pt x="391" y="888"/>
                </a:lnTo>
                <a:lnTo>
                  <a:pt x="391" y="528"/>
                </a:lnTo>
                <a:lnTo>
                  <a:pt x="391" y="525"/>
                </a:lnTo>
                <a:lnTo>
                  <a:pt x="390" y="521"/>
                </a:lnTo>
                <a:lnTo>
                  <a:pt x="389" y="519"/>
                </a:lnTo>
                <a:lnTo>
                  <a:pt x="387" y="517"/>
                </a:lnTo>
                <a:lnTo>
                  <a:pt x="385" y="515"/>
                </a:lnTo>
                <a:lnTo>
                  <a:pt x="382" y="514"/>
                </a:lnTo>
                <a:lnTo>
                  <a:pt x="379" y="513"/>
                </a:lnTo>
                <a:lnTo>
                  <a:pt x="376" y="513"/>
                </a:lnTo>
                <a:lnTo>
                  <a:pt x="151" y="513"/>
                </a:lnTo>
                <a:lnTo>
                  <a:pt x="151" y="452"/>
                </a:lnTo>
                <a:lnTo>
                  <a:pt x="753" y="452"/>
                </a:lnTo>
                <a:lnTo>
                  <a:pt x="753" y="513"/>
                </a:lnTo>
                <a:lnTo>
                  <a:pt x="526" y="513"/>
                </a:lnTo>
                <a:lnTo>
                  <a:pt x="524" y="513"/>
                </a:lnTo>
                <a:lnTo>
                  <a:pt x="521" y="514"/>
                </a:lnTo>
                <a:lnTo>
                  <a:pt x="519" y="515"/>
                </a:lnTo>
                <a:lnTo>
                  <a:pt x="517" y="517"/>
                </a:lnTo>
                <a:lnTo>
                  <a:pt x="514" y="519"/>
                </a:lnTo>
                <a:lnTo>
                  <a:pt x="513" y="521"/>
                </a:lnTo>
                <a:lnTo>
                  <a:pt x="512" y="525"/>
                </a:lnTo>
                <a:lnTo>
                  <a:pt x="511" y="528"/>
                </a:lnTo>
                <a:lnTo>
                  <a:pt x="511" y="888"/>
                </a:lnTo>
                <a:lnTo>
                  <a:pt x="512" y="891"/>
                </a:lnTo>
                <a:lnTo>
                  <a:pt x="513" y="895"/>
                </a:lnTo>
                <a:lnTo>
                  <a:pt x="514" y="897"/>
                </a:lnTo>
                <a:lnTo>
                  <a:pt x="517" y="899"/>
                </a:lnTo>
                <a:lnTo>
                  <a:pt x="519" y="901"/>
                </a:lnTo>
                <a:lnTo>
                  <a:pt x="521" y="902"/>
                </a:lnTo>
                <a:lnTo>
                  <a:pt x="524" y="903"/>
                </a:lnTo>
                <a:lnTo>
                  <a:pt x="526" y="903"/>
                </a:lnTo>
                <a:lnTo>
                  <a:pt x="888" y="903"/>
                </a:lnTo>
                <a:lnTo>
                  <a:pt x="891" y="903"/>
                </a:lnTo>
                <a:lnTo>
                  <a:pt x="894" y="902"/>
                </a:lnTo>
                <a:lnTo>
                  <a:pt x="896" y="901"/>
                </a:lnTo>
                <a:lnTo>
                  <a:pt x="898" y="899"/>
                </a:lnTo>
                <a:lnTo>
                  <a:pt x="901" y="897"/>
                </a:lnTo>
                <a:lnTo>
                  <a:pt x="902" y="895"/>
                </a:lnTo>
                <a:lnTo>
                  <a:pt x="903" y="891"/>
                </a:lnTo>
                <a:lnTo>
                  <a:pt x="903" y="888"/>
                </a:lnTo>
                <a:lnTo>
                  <a:pt x="903" y="528"/>
                </a:lnTo>
                <a:lnTo>
                  <a:pt x="903" y="525"/>
                </a:lnTo>
                <a:lnTo>
                  <a:pt x="902" y="521"/>
                </a:lnTo>
                <a:lnTo>
                  <a:pt x="901" y="519"/>
                </a:lnTo>
                <a:lnTo>
                  <a:pt x="898" y="517"/>
                </a:lnTo>
                <a:lnTo>
                  <a:pt x="896" y="515"/>
                </a:lnTo>
                <a:lnTo>
                  <a:pt x="894" y="514"/>
                </a:lnTo>
                <a:lnTo>
                  <a:pt x="891" y="513"/>
                </a:lnTo>
                <a:lnTo>
                  <a:pt x="888" y="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8150889" y="2107908"/>
            <a:ext cx="418367" cy="418367"/>
            <a:chOff x="8869733" y="743989"/>
            <a:chExt cx="418367" cy="418367"/>
          </a:xfrm>
        </p:grpSpPr>
        <p:sp>
          <p:nvSpPr>
            <p:cNvPr id="64" name="Freeform 7"/>
            <p:cNvSpPr>
              <a:spLocks noEditPoints="1"/>
            </p:cNvSpPr>
            <p:nvPr/>
          </p:nvSpPr>
          <p:spPr bwMode="auto">
            <a:xfrm>
              <a:off x="9176535" y="883445"/>
              <a:ext cx="83673" cy="83673"/>
            </a:xfrm>
            <a:custGeom>
              <a:avLst/>
              <a:gdLst>
                <a:gd name="T0" fmla="*/ 102 w 180"/>
                <a:gd name="T1" fmla="*/ 31 h 180"/>
                <a:gd name="T2" fmla="*/ 119 w 180"/>
                <a:gd name="T3" fmla="*/ 36 h 180"/>
                <a:gd name="T4" fmla="*/ 133 w 180"/>
                <a:gd name="T5" fmla="*/ 47 h 180"/>
                <a:gd name="T6" fmla="*/ 142 w 180"/>
                <a:gd name="T7" fmla="*/ 61 h 180"/>
                <a:gd name="T8" fmla="*/ 149 w 180"/>
                <a:gd name="T9" fmla="*/ 77 h 180"/>
                <a:gd name="T10" fmla="*/ 150 w 180"/>
                <a:gd name="T11" fmla="*/ 95 h 180"/>
                <a:gd name="T12" fmla="*/ 146 w 180"/>
                <a:gd name="T13" fmla="*/ 113 h 180"/>
                <a:gd name="T14" fmla="*/ 136 w 180"/>
                <a:gd name="T15" fmla="*/ 127 h 180"/>
                <a:gd name="T16" fmla="*/ 124 w 180"/>
                <a:gd name="T17" fmla="*/ 139 h 180"/>
                <a:gd name="T18" fmla="*/ 108 w 180"/>
                <a:gd name="T19" fmla="*/ 147 h 180"/>
                <a:gd name="T20" fmla="*/ 90 w 180"/>
                <a:gd name="T21" fmla="*/ 150 h 180"/>
                <a:gd name="T22" fmla="*/ 73 w 180"/>
                <a:gd name="T23" fmla="*/ 147 h 180"/>
                <a:gd name="T24" fmla="*/ 57 w 180"/>
                <a:gd name="T25" fmla="*/ 139 h 180"/>
                <a:gd name="T26" fmla="*/ 44 w 180"/>
                <a:gd name="T27" fmla="*/ 127 h 180"/>
                <a:gd name="T28" fmla="*/ 34 w 180"/>
                <a:gd name="T29" fmla="*/ 113 h 180"/>
                <a:gd name="T30" fmla="*/ 30 w 180"/>
                <a:gd name="T31" fmla="*/ 96 h 180"/>
                <a:gd name="T32" fmla="*/ 31 w 180"/>
                <a:gd name="T33" fmla="*/ 77 h 180"/>
                <a:gd name="T34" fmla="*/ 37 w 180"/>
                <a:gd name="T35" fmla="*/ 61 h 180"/>
                <a:gd name="T36" fmla="*/ 48 w 180"/>
                <a:gd name="T37" fmla="*/ 47 h 180"/>
                <a:gd name="T38" fmla="*/ 61 w 180"/>
                <a:gd name="T39" fmla="*/ 36 h 180"/>
                <a:gd name="T40" fmla="*/ 78 w 180"/>
                <a:gd name="T41" fmla="*/ 31 h 180"/>
                <a:gd name="T42" fmla="*/ 90 w 180"/>
                <a:gd name="T43" fmla="*/ 180 h 180"/>
                <a:gd name="T44" fmla="*/ 117 w 180"/>
                <a:gd name="T45" fmla="*/ 176 h 180"/>
                <a:gd name="T46" fmla="*/ 140 w 180"/>
                <a:gd name="T47" fmla="*/ 165 h 180"/>
                <a:gd name="T48" fmla="*/ 160 w 180"/>
                <a:gd name="T49" fmla="*/ 147 h 180"/>
                <a:gd name="T50" fmla="*/ 173 w 180"/>
                <a:gd name="T51" fmla="*/ 125 h 180"/>
                <a:gd name="T52" fmla="*/ 180 w 180"/>
                <a:gd name="T53" fmla="*/ 98 h 180"/>
                <a:gd name="T54" fmla="*/ 179 w 180"/>
                <a:gd name="T55" fmla="*/ 72 h 180"/>
                <a:gd name="T56" fmla="*/ 169 w 180"/>
                <a:gd name="T57" fmla="*/ 47 h 180"/>
                <a:gd name="T58" fmla="*/ 154 w 180"/>
                <a:gd name="T59" fmla="*/ 25 h 180"/>
                <a:gd name="T60" fmla="*/ 133 w 180"/>
                <a:gd name="T61" fmla="*/ 10 h 180"/>
                <a:gd name="T62" fmla="*/ 108 w 180"/>
                <a:gd name="T63" fmla="*/ 1 h 180"/>
                <a:gd name="T64" fmla="*/ 81 w 180"/>
                <a:gd name="T65" fmla="*/ 0 h 180"/>
                <a:gd name="T66" fmla="*/ 54 w 180"/>
                <a:gd name="T67" fmla="*/ 6 h 180"/>
                <a:gd name="T68" fmla="*/ 33 w 180"/>
                <a:gd name="T69" fmla="*/ 20 h 180"/>
                <a:gd name="T70" fmla="*/ 15 w 180"/>
                <a:gd name="T71" fmla="*/ 39 h 180"/>
                <a:gd name="T72" fmla="*/ 4 w 180"/>
                <a:gd name="T73" fmla="*/ 63 h 180"/>
                <a:gd name="T74" fmla="*/ 0 w 180"/>
                <a:gd name="T75" fmla="*/ 90 h 180"/>
                <a:gd name="T76" fmla="*/ 4 w 180"/>
                <a:gd name="T77" fmla="*/ 117 h 180"/>
                <a:gd name="T78" fmla="*/ 15 w 180"/>
                <a:gd name="T79" fmla="*/ 140 h 180"/>
                <a:gd name="T80" fmla="*/ 33 w 180"/>
                <a:gd name="T81" fmla="*/ 160 h 180"/>
                <a:gd name="T82" fmla="*/ 54 w 180"/>
                <a:gd name="T83" fmla="*/ 172 h 180"/>
                <a:gd name="T84" fmla="*/ 81 w 180"/>
                <a:gd name="T8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0" h="180">
                  <a:moveTo>
                    <a:pt x="90" y="30"/>
                  </a:moveTo>
                  <a:lnTo>
                    <a:pt x="96" y="30"/>
                  </a:lnTo>
                  <a:lnTo>
                    <a:pt x="102" y="31"/>
                  </a:lnTo>
                  <a:lnTo>
                    <a:pt x="108" y="32"/>
                  </a:lnTo>
                  <a:lnTo>
                    <a:pt x="113" y="34"/>
                  </a:lnTo>
                  <a:lnTo>
                    <a:pt x="119" y="36"/>
                  </a:lnTo>
                  <a:lnTo>
                    <a:pt x="124" y="39"/>
                  </a:lnTo>
                  <a:lnTo>
                    <a:pt x="128" y="43"/>
                  </a:lnTo>
                  <a:lnTo>
                    <a:pt x="133" y="47"/>
                  </a:lnTo>
                  <a:lnTo>
                    <a:pt x="136" y="51"/>
                  </a:lnTo>
                  <a:lnTo>
                    <a:pt x="140" y="56"/>
                  </a:lnTo>
                  <a:lnTo>
                    <a:pt x="142" y="61"/>
                  </a:lnTo>
                  <a:lnTo>
                    <a:pt x="146" y="66"/>
                  </a:lnTo>
                  <a:lnTo>
                    <a:pt x="148" y="72"/>
                  </a:lnTo>
                  <a:lnTo>
                    <a:pt x="149" y="77"/>
                  </a:lnTo>
                  <a:lnTo>
                    <a:pt x="150" y="83"/>
                  </a:lnTo>
                  <a:lnTo>
                    <a:pt x="150" y="90"/>
                  </a:lnTo>
                  <a:lnTo>
                    <a:pt x="150" y="95"/>
                  </a:lnTo>
                  <a:lnTo>
                    <a:pt x="149" y="102"/>
                  </a:lnTo>
                  <a:lnTo>
                    <a:pt x="148" y="107"/>
                  </a:lnTo>
                  <a:lnTo>
                    <a:pt x="146" y="113"/>
                  </a:lnTo>
                  <a:lnTo>
                    <a:pt x="142" y="118"/>
                  </a:lnTo>
                  <a:lnTo>
                    <a:pt x="140" y="123"/>
                  </a:lnTo>
                  <a:lnTo>
                    <a:pt x="136" y="127"/>
                  </a:lnTo>
                  <a:lnTo>
                    <a:pt x="133" y="132"/>
                  </a:lnTo>
                  <a:lnTo>
                    <a:pt x="128" y="136"/>
                  </a:lnTo>
                  <a:lnTo>
                    <a:pt x="124" y="139"/>
                  </a:lnTo>
                  <a:lnTo>
                    <a:pt x="119" y="142"/>
                  </a:lnTo>
                  <a:lnTo>
                    <a:pt x="113" y="144"/>
                  </a:lnTo>
                  <a:lnTo>
                    <a:pt x="108" y="147"/>
                  </a:lnTo>
                  <a:lnTo>
                    <a:pt x="102" y="149"/>
                  </a:lnTo>
                  <a:lnTo>
                    <a:pt x="96" y="150"/>
                  </a:lnTo>
                  <a:lnTo>
                    <a:pt x="90" y="150"/>
                  </a:lnTo>
                  <a:lnTo>
                    <a:pt x="83" y="150"/>
                  </a:lnTo>
                  <a:lnTo>
                    <a:pt x="78" y="149"/>
                  </a:lnTo>
                  <a:lnTo>
                    <a:pt x="73" y="147"/>
                  </a:lnTo>
                  <a:lnTo>
                    <a:pt x="66" y="144"/>
                  </a:lnTo>
                  <a:lnTo>
                    <a:pt x="61" y="142"/>
                  </a:lnTo>
                  <a:lnTo>
                    <a:pt x="57" y="139"/>
                  </a:lnTo>
                  <a:lnTo>
                    <a:pt x="52" y="136"/>
                  </a:lnTo>
                  <a:lnTo>
                    <a:pt x="48" y="132"/>
                  </a:lnTo>
                  <a:lnTo>
                    <a:pt x="44" y="127"/>
                  </a:lnTo>
                  <a:lnTo>
                    <a:pt x="41" y="123"/>
                  </a:lnTo>
                  <a:lnTo>
                    <a:pt x="37" y="118"/>
                  </a:lnTo>
                  <a:lnTo>
                    <a:pt x="34" y="113"/>
                  </a:lnTo>
                  <a:lnTo>
                    <a:pt x="33" y="107"/>
                  </a:lnTo>
                  <a:lnTo>
                    <a:pt x="31" y="102"/>
                  </a:lnTo>
                  <a:lnTo>
                    <a:pt x="30" y="96"/>
                  </a:lnTo>
                  <a:lnTo>
                    <a:pt x="30" y="90"/>
                  </a:lnTo>
                  <a:lnTo>
                    <a:pt x="30" y="83"/>
                  </a:lnTo>
                  <a:lnTo>
                    <a:pt x="31" y="77"/>
                  </a:lnTo>
                  <a:lnTo>
                    <a:pt x="33" y="72"/>
                  </a:lnTo>
                  <a:lnTo>
                    <a:pt x="34" y="66"/>
                  </a:lnTo>
                  <a:lnTo>
                    <a:pt x="37" y="61"/>
                  </a:lnTo>
                  <a:lnTo>
                    <a:pt x="41" y="56"/>
                  </a:lnTo>
                  <a:lnTo>
                    <a:pt x="44" y="51"/>
                  </a:lnTo>
                  <a:lnTo>
                    <a:pt x="48" y="47"/>
                  </a:lnTo>
                  <a:lnTo>
                    <a:pt x="52" y="43"/>
                  </a:lnTo>
                  <a:lnTo>
                    <a:pt x="57" y="39"/>
                  </a:lnTo>
                  <a:lnTo>
                    <a:pt x="61" y="36"/>
                  </a:lnTo>
                  <a:lnTo>
                    <a:pt x="66" y="34"/>
                  </a:lnTo>
                  <a:lnTo>
                    <a:pt x="73" y="32"/>
                  </a:lnTo>
                  <a:lnTo>
                    <a:pt x="78" y="31"/>
                  </a:lnTo>
                  <a:lnTo>
                    <a:pt x="83" y="30"/>
                  </a:lnTo>
                  <a:lnTo>
                    <a:pt x="90" y="30"/>
                  </a:lnTo>
                  <a:close/>
                  <a:moveTo>
                    <a:pt x="90" y="180"/>
                  </a:moveTo>
                  <a:lnTo>
                    <a:pt x="99" y="180"/>
                  </a:lnTo>
                  <a:lnTo>
                    <a:pt x="108" y="178"/>
                  </a:lnTo>
                  <a:lnTo>
                    <a:pt x="117" y="176"/>
                  </a:lnTo>
                  <a:lnTo>
                    <a:pt x="125" y="172"/>
                  </a:lnTo>
                  <a:lnTo>
                    <a:pt x="133" y="169"/>
                  </a:lnTo>
                  <a:lnTo>
                    <a:pt x="140" y="165"/>
                  </a:lnTo>
                  <a:lnTo>
                    <a:pt x="148" y="160"/>
                  </a:lnTo>
                  <a:lnTo>
                    <a:pt x="154" y="153"/>
                  </a:lnTo>
                  <a:lnTo>
                    <a:pt x="160" y="147"/>
                  </a:lnTo>
                  <a:lnTo>
                    <a:pt x="165" y="140"/>
                  </a:lnTo>
                  <a:lnTo>
                    <a:pt x="169" y="133"/>
                  </a:lnTo>
                  <a:lnTo>
                    <a:pt x="173" y="125"/>
                  </a:lnTo>
                  <a:lnTo>
                    <a:pt x="177" y="117"/>
                  </a:lnTo>
                  <a:lnTo>
                    <a:pt x="179" y="108"/>
                  </a:lnTo>
                  <a:lnTo>
                    <a:pt x="180" y="98"/>
                  </a:lnTo>
                  <a:lnTo>
                    <a:pt x="180" y="90"/>
                  </a:lnTo>
                  <a:lnTo>
                    <a:pt x="180" y="80"/>
                  </a:lnTo>
                  <a:lnTo>
                    <a:pt x="179" y="72"/>
                  </a:lnTo>
                  <a:lnTo>
                    <a:pt x="177" y="63"/>
                  </a:lnTo>
                  <a:lnTo>
                    <a:pt x="173" y="54"/>
                  </a:lnTo>
                  <a:lnTo>
                    <a:pt x="169" y="47"/>
                  </a:lnTo>
                  <a:lnTo>
                    <a:pt x="165" y="39"/>
                  </a:lnTo>
                  <a:lnTo>
                    <a:pt x="160" y="32"/>
                  </a:lnTo>
                  <a:lnTo>
                    <a:pt x="154" y="25"/>
                  </a:lnTo>
                  <a:lnTo>
                    <a:pt x="148" y="20"/>
                  </a:lnTo>
                  <a:lnTo>
                    <a:pt x="140" y="15"/>
                  </a:lnTo>
                  <a:lnTo>
                    <a:pt x="133" y="10"/>
                  </a:lnTo>
                  <a:lnTo>
                    <a:pt x="125" y="6"/>
                  </a:lnTo>
                  <a:lnTo>
                    <a:pt x="117" y="3"/>
                  </a:lnTo>
                  <a:lnTo>
                    <a:pt x="108" y="1"/>
                  </a:lnTo>
                  <a:lnTo>
                    <a:pt x="99" y="0"/>
                  </a:lnTo>
                  <a:lnTo>
                    <a:pt x="90" y="0"/>
                  </a:lnTo>
                  <a:lnTo>
                    <a:pt x="81" y="0"/>
                  </a:lnTo>
                  <a:lnTo>
                    <a:pt x="72" y="1"/>
                  </a:lnTo>
                  <a:lnTo>
                    <a:pt x="63" y="3"/>
                  </a:lnTo>
                  <a:lnTo>
                    <a:pt x="54" y="6"/>
                  </a:lnTo>
                  <a:lnTo>
                    <a:pt x="47" y="10"/>
                  </a:lnTo>
                  <a:lnTo>
                    <a:pt x="39" y="15"/>
                  </a:lnTo>
                  <a:lnTo>
                    <a:pt x="33" y="20"/>
                  </a:lnTo>
                  <a:lnTo>
                    <a:pt x="27" y="25"/>
                  </a:lnTo>
                  <a:lnTo>
                    <a:pt x="20" y="32"/>
                  </a:lnTo>
                  <a:lnTo>
                    <a:pt x="15" y="39"/>
                  </a:lnTo>
                  <a:lnTo>
                    <a:pt x="10" y="47"/>
                  </a:lnTo>
                  <a:lnTo>
                    <a:pt x="7" y="54"/>
                  </a:lnTo>
                  <a:lnTo>
                    <a:pt x="4" y="63"/>
                  </a:lnTo>
                  <a:lnTo>
                    <a:pt x="2" y="72"/>
                  </a:lnTo>
                  <a:lnTo>
                    <a:pt x="0" y="80"/>
                  </a:lnTo>
                  <a:lnTo>
                    <a:pt x="0" y="90"/>
                  </a:lnTo>
                  <a:lnTo>
                    <a:pt x="0" y="98"/>
                  </a:lnTo>
                  <a:lnTo>
                    <a:pt x="2" y="108"/>
                  </a:lnTo>
                  <a:lnTo>
                    <a:pt x="4" y="117"/>
                  </a:lnTo>
                  <a:lnTo>
                    <a:pt x="7" y="125"/>
                  </a:lnTo>
                  <a:lnTo>
                    <a:pt x="10" y="133"/>
                  </a:lnTo>
                  <a:lnTo>
                    <a:pt x="15" y="140"/>
                  </a:lnTo>
                  <a:lnTo>
                    <a:pt x="20" y="147"/>
                  </a:lnTo>
                  <a:lnTo>
                    <a:pt x="27" y="153"/>
                  </a:lnTo>
                  <a:lnTo>
                    <a:pt x="33" y="160"/>
                  </a:lnTo>
                  <a:lnTo>
                    <a:pt x="39" y="165"/>
                  </a:lnTo>
                  <a:lnTo>
                    <a:pt x="47" y="169"/>
                  </a:lnTo>
                  <a:lnTo>
                    <a:pt x="54" y="172"/>
                  </a:lnTo>
                  <a:lnTo>
                    <a:pt x="63" y="176"/>
                  </a:lnTo>
                  <a:lnTo>
                    <a:pt x="72" y="178"/>
                  </a:lnTo>
                  <a:lnTo>
                    <a:pt x="81" y="180"/>
                  </a:lnTo>
                  <a:lnTo>
                    <a:pt x="90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8"/>
            <p:cNvSpPr>
              <a:spLocks noEditPoints="1"/>
            </p:cNvSpPr>
            <p:nvPr/>
          </p:nvSpPr>
          <p:spPr bwMode="auto">
            <a:xfrm>
              <a:off x="9150968" y="981064"/>
              <a:ext cx="137132" cy="181292"/>
            </a:xfrm>
            <a:custGeom>
              <a:avLst/>
              <a:gdLst>
                <a:gd name="T0" fmla="*/ 175 w 295"/>
                <a:gd name="T1" fmla="*/ 210 h 391"/>
                <a:gd name="T2" fmla="*/ 115 w 295"/>
                <a:gd name="T3" fmla="*/ 361 h 391"/>
                <a:gd name="T4" fmla="*/ 103 w 295"/>
                <a:gd name="T5" fmla="*/ 208 h 391"/>
                <a:gd name="T6" fmla="*/ 84 w 295"/>
                <a:gd name="T7" fmla="*/ 200 h 391"/>
                <a:gd name="T8" fmla="*/ 68 w 295"/>
                <a:gd name="T9" fmla="*/ 189 h 391"/>
                <a:gd name="T10" fmla="*/ 55 w 295"/>
                <a:gd name="T11" fmla="*/ 173 h 391"/>
                <a:gd name="T12" fmla="*/ 45 w 295"/>
                <a:gd name="T13" fmla="*/ 151 h 391"/>
                <a:gd name="T14" fmla="*/ 39 w 295"/>
                <a:gd name="T15" fmla="*/ 126 h 391"/>
                <a:gd name="T16" fmla="*/ 33 w 295"/>
                <a:gd name="T17" fmla="*/ 99 h 391"/>
                <a:gd name="T18" fmla="*/ 30 w 295"/>
                <a:gd name="T19" fmla="*/ 30 h 391"/>
                <a:gd name="T20" fmla="*/ 264 w 295"/>
                <a:gd name="T21" fmla="*/ 65 h 391"/>
                <a:gd name="T22" fmla="*/ 260 w 295"/>
                <a:gd name="T23" fmla="*/ 112 h 391"/>
                <a:gd name="T24" fmla="*/ 253 w 295"/>
                <a:gd name="T25" fmla="*/ 139 h 391"/>
                <a:gd name="T26" fmla="*/ 245 w 295"/>
                <a:gd name="T27" fmla="*/ 162 h 391"/>
                <a:gd name="T28" fmla="*/ 233 w 295"/>
                <a:gd name="T29" fmla="*/ 181 h 391"/>
                <a:gd name="T30" fmla="*/ 218 w 295"/>
                <a:gd name="T31" fmla="*/ 195 h 391"/>
                <a:gd name="T32" fmla="*/ 198 w 295"/>
                <a:gd name="T33" fmla="*/ 205 h 391"/>
                <a:gd name="T34" fmla="*/ 0 w 295"/>
                <a:gd name="T35" fmla="*/ 0 h 391"/>
                <a:gd name="T36" fmla="*/ 0 w 295"/>
                <a:gd name="T37" fmla="*/ 49 h 391"/>
                <a:gd name="T38" fmla="*/ 3 w 295"/>
                <a:gd name="T39" fmla="*/ 102 h 391"/>
                <a:gd name="T40" fmla="*/ 9 w 295"/>
                <a:gd name="T41" fmla="*/ 134 h 391"/>
                <a:gd name="T42" fmla="*/ 18 w 295"/>
                <a:gd name="T43" fmla="*/ 164 h 391"/>
                <a:gd name="T44" fmla="*/ 30 w 295"/>
                <a:gd name="T45" fmla="*/ 190 h 391"/>
                <a:gd name="T46" fmla="*/ 48 w 295"/>
                <a:gd name="T47" fmla="*/ 211 h 391"/>
                <a:gd name="T48" fmla="*/ 64 w 295"/>
                <a:gd name="T49" fmla="*/ 224 h 391"/>
                <a:gd name="T50" fmla="*/ 77 w 295"/>
                <a:gd name="T51" fmla="*/ 230 h 391"/>
                <a:gd name="T52" fmla="*/ 85 w 295"/>
                <a:gd name="T53" fmla="*/ 391 h 391"/>
                <a:gd name="T54" fmla="*/ 205 w 295"/>
                <a:gd name="T55" fmla="*/ 234 h 391"/>
                <a:gd name="T56" fmla="*/ 220 w 295"/>
                <a:gd name="T57" fmla="*/ 228 h 391"/>
                <a:gd name="T58" fmla="*/ 233 w 295"/>
                <a:gd name="T59" fmla="*/ 221 h 391"/>
                <a:gd name="T60" fmla="*/ 254 w 295"/>
                <a:gd name="T61" fmla="*/ 201 h 391"/>
                <a:gd name="T62" fmla="*/ 270 w 295"/>
                <a:gd name="T63" fmla="*/ 178 h 391"/>
                <a:gd name="T64" fmla="*/ 281 w 295"/>
                <a:gd name="T65" fmla="*/ 149 h 391"/>
                <a:gd name="T66" fmla="*/ 289 w 295"/>
                <a:gd name="T67" fmla="*/ 118 h 391"/>
                <a:gd name="T68" fmla="*/ 293 w 295"/>
                <a:gd name="T69" fmla="*/ 85 h 391"/>
                <a:gd name="T70" fmla="*/ 295 w 295"/>
                <a:gd name="T71" fmla="*/ 15 h 391"/>
                <a:gd name="T72" fmla="*/ 0 w 295"/>
                <a:gd name="T73" fmla="*/ 0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95" h="391">
                  <a:moveTo>
                    <a:pt x="187" y="208"/>
                  </a:moveTo>
                  <a:lnTo>
                    <a:pt x="175" y="210"/>
                  </a:lnTo>
                  <a:lnTo>
                    <a:pt x="175" y="361"/>
                  </a:lnTo>
                  <a:lnTo>
                    <a:pt x="115" y="361"/>
                  </a:lnTo>
                  <a:lnTo>
                    <a:pt x="115" y="210"/>
                  </a:lnTo>
                  <a:lnTo>
                    <a:pt x="103" y="208"/>
                  </a:lnTo>
                  <a:lnTo>
                    <a:pt x="92" y="205"/>
                  </a:lnTo>
                  <a:lnTo>
                    <a:pt x="84" y="200"/>
                  </a:lnTo>
                  <a:lnTo>
                    <a:pt x="75" y="195"/>
                  </a:lnTo>
                  <a:lnTo>
                    <a:pt x="68" y="189"/>
                  </a:lnTo>
                  <a:lnTo>
                    <a:pt x="61" y="181"/>
                  </a:lnTo>
                  <a:lnTo>
                    <a:pt x="55" y="173"/>
                  </a:lnTo>
                  <a:lnTo>
                    <a:pt x="49" y="162"/>
                  </a:lnTo>
                  <a:lnTo>
                    <a:pt x="45" y="151"/>
                  </a:lnTo>
                  <a:lnTo>
                    <a:pt x="42" y="139"/>
                  </a:lnTo>
                  <a:lnTo>
                    <a:pt x="39" y="126"/>
                  </a:lnTo>
                  <a:lnTo>
                    <a:pt x="35" y="112"/>
                  </a:lnTo>
                  <a:lnTo>
                    <a:pt x="33" y="99"/>
                  </a:lnTo>
                  <a:lnTo>
                    <a:pt x="31" y="66"/>
                  </a:lnTo>
                  <a:lnTo>
                    <a:pt x="30" y="30"/>
                  </a:lnTo>
                  <a:lnTo>
                    <a:pt x="265" y="30"/>
                  </a:lnTo>
                  <a:lnTo>
                    <a:pt x="264" y="65"/>
                  </a:lnTo>
                  <a:lnTo>
                    <a:pt x="262" y="99"/>
                  </a:lnTo>
                  <a:lnTo>
                    <a:pt x="260" y="112"/>
                  </a:lnTo>
                  <a:lnTo>
                    <a:pt x="256" y="126"/>
                  </a:lnTo>
                  <a:lnTo>
                    <a:pt x="253" y="139"/>
                  </a:lnTo>
                  <a:lnTo>
                    <a:pt x="249" y="151"/>
                  </a:lnTo>
                  <a:lnTo>
                    <a:pt x="245" y="162"/>
                  </a:lnTo>
                  <a:lnTo>
                    <a:pt x="239" y="173"/>
                  </a:lnTo>
                  <a:lnTo>
                    <a:pt x="233" y="181"/>
                  </a:lnTo>
                  <a:lnTo>
                    <a:pt x="225" y="189"/>
                  </a:lnTo>
                  <a:lnTo>
                    <a:pt x="218" y="195"/>
                  </a:lnTo>
                  <a:lnTo>
                    <a:pt x="208" y="200"/>
                  </a:lnTo>
                  <a:lnTo>
                    <a:pt x="198" y="205"/>
                  </a:lnTo>
                  <a:lnTo>
                    <a:pt x="187" y="208"/>
                  </a:lnTo>
                  <a:close/>
                  <a:moveTo>
                    <a:pt x="0" y="0"/>
                  </a:moveTo>
                  <a:lnTo>
                    <a:pt x="0" y="15"/>
                  </a:lnTo>
                  <a:lnTo>
                    <a:pt x="0" y="49"/>
                  </a:lnTo>
                  <a:lnTo>
                    <a:pt x="2" y="85"/>
                  </a:lnTo>
                  <a:lnTo>
                    <a:pt x="3" y="102"/>
                  </a:lnTo>
                  <a:lnTo>
                    <a:pt x="7" y="118"/>
                  </a:lnTo>
                  <a:lnTo>
                    <a:pt x="9" y="134"/>
                  </a:lnTo>
                  <a:lnTo>
                    <a:pt x="13" y="149"/>
                  </a:lnTo>
                  <a:lnTo>
                    <a:pt x="18" y="164"/>
                  </a:lnTo>
                  <a:lnTo>
                    <a:pt x="24" y="177"/>
                  </a:lnTo>
                  <a:lnTo>
                    <a:pt x="30" y="190"/>
                  </a:lnTo>
                  <a:lnTo>
                    <a:pt x="39" y="201"/>
                  </a:lnTo>
                  <a:lnTo>
                    <a:pt x="48" y="211"/>
                  </a:lnTo>
                  <a:lnTo>
                    <a:pt x="59" y="221"/>
                  </a:lnTo>
                  <a:lnTo>
                    <a:pt x="64" y="224"/>
                  </a:lnTo>
                  <a:lnTo>
                    <a:pt x="71" y="228"/>
                  </a:lnTo>
                  <a:lnTo>
                    <a:pt x="77" y="230"/>
                  </a:lnTo>
                  <a:lnTo>
                    <a:pt x="85" y="234"/>
                  </a:lnTo>
                  <a:lnTo>
                    <a:pt x="85" y="391"/>
                  </a:lnTo>
                  <a:lnTo>
                    <a:pt x="205" y="391"/>
                  </a:lnTo>
                  <a:lnTo>
                    <a:pt x="205" y="234"/>
                  </a:lnTo>
                  <a:lnTo>
                    <a:pt x="212" y="231"/>
                  </a:lnTo>
                  <a:lnTo>
                    <a:pt x="220" y="228"/>
                  </a:lnTo>
                  <a:lnTo>
                    <a:pt x="226" y="225"/>
                  </a:lnTo>
                  <a:lnTo>
                    <a:pt x="233" y="221"/>
                  </a:lnTo>
                  <a:lnTo>
                    <a:pt x="245" y="212"/>
                  </a:lnTo>
                  <a:lnTo>
                    <a:pt x="254" y="201"/>
                  </a:lnTo>
                  <a:lnTo>
                    <a:pt x="263" y="191"/>
                  </a:lnTo>
                  <a:lnTo>
                    <a:pt x="270" y="178"/>
                  </a:lnTo>
                  <a:lnTo>
                    <a:pt x="277" y="164"/>
                  </a:lnTo>
                  <a:lnTo>
                    <a:pt x="281" y="149"/>
                  </a:lnTo>
                  <a:lnTo>
                    <a:pt x="285" y="134"/>
                  </a:lnTo>
                  <a:lnTo>
                    <a:pt x="289" y="118"/>
                  </a:lnTo>
                  <a:lnTo>
                    <a:pt x="292" y="102"/>
                  </a:lnTo>
                  <a:lnTo>
                    <a:pt x="293" y="85"/>
                  </a:lnTo>
                  <a:lnTo>
                    <a:pt x="295" y="50"/>
                  </a:lnTo>
                  <a:lnTo>
                    <a:pt x="295" y="15"/>
                  </a:lnTo>
                  <a:lnTo>
                    <a:pt x="2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9"/>
            <p:cNvSpPr>
              <a:spLocks noEditPoints="1"/>
            </p:cNvSpPr>
            <p:nvPr/>
          </p:nvSpPr>
          <p:spPr bwMode="auto">
            <a:xfrm>
              <a:off x="9037080" y="743989"/>
              <a:ext cx="83673" cy="83673"/>
            </a:xfrm>
            <a:custGeom>
              <a:avLst/>
              <a:gdLst>
                <a:gd name="T0" fmla="*/ 103 w 182"/>
                <a:gd name="T1" fmla="*/ 31 h 180"/>
                <a:gd name="T2" fmla="*/ 120 w 182"/>
                <a:gd name="T3" fmla="*/ 37 h 180"/>
                <a:gd name="T4" fmla="*/ 133 w 182"/>
                <a:gd name="T5" fmla="*/ 48 h 180"/>
                <a:gd name="T6" fmla="*/ 144 w 182"/>
                <a:gd name="T7" fmla="*/ 61 h 180"/>
                <a:gd name="T8" fmla="*/ 151 w 182"/>
                <a:gd name="T9" fmla="*/ 78 h 180"/>
                <a:gd name="T10" fmla="*/ 151 w 182"/>
                <a:gd name="T11" fmla="*/ 96 h 180"/>
                <a:gd name="T12" fmla="*/ 146 w 182"/>
                <a:gd name="T13" fmla="*/ 113 h 180"/>
                <a:gd name="T14" fmla="*/ 138 w 182"/>
                <a:gd name="T15" fmla="*/ 128 h 180"/>
                <a:gd name="T16" fmla="*/ 125 w 182"/>
                <a:gd name="T17" fmla="*/ 140 h 180"/>
                <a:gd name="T18" fmla="*/ 109 w 182"/>
                <a:gd name="T19" fmla="*/ 147 h 180"/>
                <a:gd name="T20" fmla="*/ 92 w 182"/>
                <a:gd name="T21" fmla="*/ 150 h 180"/>
                <a:gd name="T22" fmla="*/ 73 w 182"/>
                <a:gd name="T23" fmla="*/ 147 h 180"/>
                <a:gd name="T24" fmla="*/ 57 w 182"/>
                <a:gd name="T25" fmla="*/ 140 h 180"/>
                <a:gd name="T26" fmla="*/ 44 w 182"/>
                <a:gd name="T27" fmla="*/ 128 h 180"/>
                <a:gd name="T28" fmla="*/ 36 w 182"/>
                <a:gd name="T29" fmla="*/ 113 h 180"/>
                <a:gd name="T30" fmla="*/ 32 w 182"/>
                <a:gd name="T31" fmla="*/ 96 h 180"/>
                <a:gd name="T32" fmla="*/ 33 w 182"/>
                <a:gd name="T33" fmla="*/ 78 h 180"/>
                <a:gd name="T34" fmla="*/ 38 w 182"/>
                <a:gd name="T35" fmla="*/ 61 h 180"/>
                <a:gd name="T36" fmla="*/ 49 w 182"/>
                <a:gd name="T37" fmla="*/ 48 h 180"/>
                <a:gd name="T38" fmla="*/ 63 w 182"/>
                <a:gd name="T39" fmla="*/ 37 h 180"/>
                <a:gd name="T40" fmla="*/ 79 w 182"/>
                <a:gd name="T41" fmla="*/ 31 h 180"/>
                <a:gd name="T42" fmla="*/ 92 w 182"/>
                <a:gd name="T43" fmla="*/ 180 h 180"/>
                <a:gd name="T44" fmla="*/ 118 w 182"/>
                <a:gd name="T45" fmla="*/ 176 h 180"/>
                <a:gd name="T46" fmla="*/ 142 w 182"/>
                <a:gd name="T47" fmla="*/ 165 h 180"/>
                <a:gd name="T48" fmla="*/ 161 w 182"/>
                <a:gd name="T49" fmla="*/ 147 h 180"/>
                <a:gd name="T50" fmla="*/ 174 w 182"/>
                <a:gd name="T51" fmla="*/ 125 h 180"/>
                <a:gd name="T52" fmla="*/ 181 w 182"/>
                <a:gd name="T53" fmla="*/ 99 h 180"/>
                <a:gd name="T54" fmla="*/ 180 w 182"/>
                <a:gd name="T55" fmla="*/ 71 h 180"/>
                <a:gd name="T56" fmla="*/ 171 w 182"/>
                <a:gd name="T57" fmla="*/ 47 h 180"/>
                <a:gd name="T58" fmla="*/ 155 w 182"/>
                <a:gd name="T59" fmla="*/ 26 h 180"/>
                <a:gd name="T60" fmla="*/ 135 w 182"/>
                <a:gd name="T61" fmla="*/ 10 h 180"/>
                <a:gd name="T62" fmla="*/ 110 w 182"/>
                <a:gd name="T63" fmla="*/ 2 h 180"/>
                <a:gd name="T64" fmla="*/ 82 w 182"/>
                <a:gd name="T65" fmla="*/ 1 h 180"/>
                <a:gd name="T66" fmla="*/ 56 w 182"/>
                <a:gd name="T67" fmla="*/ 7 h 180"/>
                <a:gd name="T68" fmla="*/ 34 w 182"/>
                <a:gd name="T69" fmla="*/ 20 h 180"/>
                <a:gd name="T70" fmla="*/ 17 w 182"/>
                <a:gd name="T71" fmla="*/ 39 h 180"/>
                <a:gd name="T72" fmla="*/ 5 w 182"/>
                <a:gd name="T73" fmla="*/ 63 h 180"/>
                <a:gd name="T74" fmla="*/ 0 w 182"/>
                <a:gd name="T75" fmla="*/ 90 h 180"/>
                <a:gd name="T76" fmla="*/ 5 w 182"/>
                <a:gd name="T77" fmla="*/ 116 h 180"/>
                <a:gd name="T78" fmla="*/ 17 w 182"/>
                <a:gd name="T79" fmla="*/ 140 h 180"/>
                <a:gd name="T80" fmla="*/ 34 w 182"/>
                <a:gd name="T81" fmla="*/ 159 h 180"/>
                <a:gd name="T82" fmla="*/ 56 w 182"/>
                <a:gd name="T83" fmla="*/ 173 h 180"/>
                <a:gd name="T84" fmla="*/ 82 w 182"/>
                <a:gd name="T8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2" h="180">
                  <a:moveTo>
                    <a:pt x="92" y="30"/>
                  </a:moveTo>
                  <a:lnTo>
                    <a:pt x="97" y="30"/>
                  </a:lnTo>
                  <a:lnTo>
                    <a:pt x="103" y="31"/>
                  </a:lnTo>
                  <a:lnTo>
                    <a:pt x="109" y="33"/>
                  </a:lnTo>
                  <a:lnTo>
                    <a:pt x="114" y="35"/>
                  </a:lnTo>
                  <a:lnTo>
                    <a:pt x="120" y="37"/>
                  </a:lnTo>
                  <a:lnTo>
                    <a:pt x="125" y="40"/>
                  </a:lnTo>
                  <a:lnTo>
                    <a:pt x="129" y="43"/>
                  </a:lnTo>
                  <a:lnTo>
                    <a:pt x="133" y="48"/>
                  </a:lnTo>
                  <a:lnTo>
                    <a:pt x="138" y="52"/>
                  </a:lnTo>
                  <a:lnTo>
                    <a:pt x="141" y="56"/>
                  </a:lnTo>
                  <a:lnTo>
                    <a:pt x="144" y="61"/>
                  </a:lnTo>
                  <a:lnTo>
                    <a:pt x="146" y="66"/>
                  </a:lnTo>
                  <a:lnTo>
                    <a:pt x="148" y="72"/>
                  </a:lnTo>
                  <a:lnTo>
                    <a:pt x="151" y="78"/>
                  </a:lnTo>
                  <a:lnTo>
                    <a:pt x="151" y="84"/>
                  </a:lnTo>
                  <a:lnTo>
                    <a:pt x="152" y="90"/>
                  </a:lnTo>
                  <a:lnTo>
                    <a:pt x="151" y="96"/>
                  </a:lnTo>
                  <a:lnTo>
                    <a:pt x="151" y="102"/>
                  </a:lnTo>
                  <a:lnTo>
                    <a:pt x="148" y="108"/>
                  </a:lnTo>
                  <a:lnTo>
                    <a:pt x="146" y="113"/>
                  </a:lnTo>
                  <a:lnTo>
                    <a:pt x="144" y="119"/>
                  </a:lnTo>
                  <a:lnTo>
                    <a:pt x="141" y="124"/>
                  </a:lnTo>
                  <a:lnTo>
                    <a:pt x="138" y="128"/>
                  </a:lnTo>
                  <a:lnTo>
                    <a:pt x="133" y="132"/>
                  </a:lnTo>
                  <a:lnTo>
                    <a:pt x="129" y="136"/>
                  </a:lnTo>
                  <a:lnTo>
                    <a:pt x="125" y="140"/>
                  </a:lnTo>
                  <a:lnTo>
                    <a:pt x="120" y="143"/>
                  </a:lnTo>
                  <a:lnTo>
                    <a:pt x="114" y="145"/>
                  </a:lnTo>
                  <a:lnTo>
                    <a:pt x="109" y="147"/>
                  </a:lnTo>
                  <a:lnTo>
                    <a:pt x="103" y="149"/>
                  </a:lnTo>
                  <a:lnTo>
                    <a:pt x="97" y="150"/>
                  </a:lnTo>
                  <a:lnTo>
                    <a:pt x="92" y="150"/>
                  </a:lnTo>
                  <a:lnTo>
                    <a:pt x="85" y="150"/>
                  </a:lnTo>
                  <a:lnTo>
                    <a:pt x="79" y="149"/>
                  </a:lnTo>
                  <a:lnTo>
                    <a:pt x="73" y="147"/>
                  </a:lnTo>
                  <a:lnTo>
                    <a:pt x="68" y="145"/>
                  </a:lnTo>
                  <a:lnTo>
                    <a:pt x="63" y="143"/>
                  </a:lnTo>
                  <a:lnTo>
                    <a:pt x="57" y="140"/>
                  </a:lnTo>
                  <a:lnTo>
                    <a:pt x="53" y="136"/>
                  </a:lnTo>
                  <a:lnTo>
                    <a:pt x="49" y="132"/>
                  </a:lnTo>
                  <a:lnTo>
                    <a:pt x="44" y="128"/>
                  </a:lnTo>
                  <a:lnTo>
                    <a:pt x="41" y="124"/>
                  </a:lnTo>
                  <a:lnTo>
                    <a:pt x="38" y="119"/>
                  </a:lnTo>
                  <a:lnTo>
                    <a:pt x="36" y="113"/>
                  </a:lnTo>
                  <a:lnTo>
                    <a:pt x="34" y="108"/>
                  </a:lnTo>
                  <a:lnTo>
                    <a:pt x="33" y="102"/>
                  </a:lnTo>
                  <a:lnTo>
                    <a:pt x="32" y="96"/>
                  </a:lnTo>
                  <a:lnTo>
                    <a:pt x="32" y="90"/>
                  </a:lnTo>
                  <a:lnTo>
                    <a:pt x="32" y="84"/>
                  </a:lnTo>
                  <a:lnTo>
                    <a:pt x="33" y="78"/>
                  </a:lnTo>
                  <a:lnTo>
                    <a:pt x="34" y="72"/>
                  </a:lnTo>
                  <a:lnTo>
                    <a:pt x="36" y="66"/>
                  </a:lnTo>
                  <a:lnTo>
                    <a:pt x="38" y="61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9" y="48"/>
                  </a:lnTo>
                  <a:lnTo>
                    <a:pt x="53" y="43"/>
                  </a:lnTo>
                  <a:lnTo>
                    <a:pt x="57" y="40"/>
                  </a:lnTo>
                  <a:lnTo>
                    <a:pt x="63" y="37"/>
                  </a:lnTo>
                  <a:lnTo>
                    <a:pt x="68" y="35"/>
                  </a:lnTo>
                  <a:lnTo>
                    <a:pt x="73" y="33"/>
                  </a:lnTo>
                  <a:lnTo>
                    <a:pt x="79" y="31"/>
                  </a:lnTo>
                  <a:lnTo>
                    <a:pt x="85" y="30"/>
                  </a:lnTo>
                  <a:lnTo>
                    <a:pt x="92" y="30"/>
                  </a:lnTo>
                  <a:close/>
                  <a:moveTo>
                    <a:pt x="92" y="180"/>
                  </a:moveTo>
                  <a:lnTo>
                    <a:pt x="100" y="180"/>
                  </a:lnTo>
                  <a:lnTo>
                    <a:pt x="110" y="179"/>
                  </a:lnTo>
                  <a:lnTo>
                    <a:pt x="118" y="176"/>
                  </a:lnTo>
                  <a:lnTo>
                    <a:pt x="126" y="173"/>
                  </a:lnTo>
                  <a:lnTo>
                    <a:pt x="135" y="169"/>
                  </a:lnTo>
                  <a:lnTo>
                    <a:pt x="142" y="165"/>
                  </a:lnTo>
                  <a:lnTo>
                    <a:pt x="148" y="159"/>
                  </a:lnTo>
                  <a:lnTo>
                    <a:pt x="155" y="154"/>
                  </a:lnTo>
                  <a:lnTo>
                    <a:pt x="161" y="147"/>
                  </a:lnTo>
                  <a:lnTo>
                    <a:pt x="166" y="140"/>
                  </a:lnTo>
                  <a:lnTo>
                    <a:pt x="171" y="132"/>
                  </a:lnTo>
                  <a:lnTo>
                    <a:pt x="174" y="125"/>
                  </a:lnTo>
                  <a:lnTo>
                    <a:pt x="177" y="116"/>
                  </a:lnTo>
                  <a:lnTo>
                    <a:pt x="180" y="108"/>
                  </a:lnTo>
                  <a:lnTo>
                    <a:pt x="181" y="99"/>
                  </a:lnTo>
                  <a:lnTo>
                    <a:pt x="182" y="90"/>
                  </a:lnTo>
                  <a:lnTo>
                    <a:pt x="181" y="81"/>
                  </a:lnTo>
                  <a:lnTo>
                    <a:pt x="180" y="71"/>
                  </a:lnTo>
                  <a:lnTo>
                    <a:pt x="177" y="63"/>
                  </a:lnTo>
                  <a:lnTo>
                    <a:pt x="174" y="54"/>
                  </a:lnTo>
                  <a:lnTo>
                    <a:pt x="171" y="47"/>
                  </a:lnTo>
                  <a:lnTo>
                    <a:pt x="166" y="39"/>
                  </a:lnTo>
                  <a:lnTo>
                    <a:pt x="161" y="33"/>
                  </a:lnTo>
                  <a:lnTo>
                    <a:pt x="155" y="26"/>
                  </a:lnTo>
                  <a:lnTo>
                    <a:pt x="148" y="20"/>
                  </a:lnTo>
                  <a:lnTo>
                    <a:pt x="142" y="15"/>
                  </a:lnTo>
                  <a:lnTo>
                    <a:pt x="135" y="10"/>
                  </a:lnTo>
                  <a:lnTo>
                    <a:pt x="126" y="7"/>
                  </a:lnTo>
                  <a:lnTo>
                    <a:pt x="118" y="4"/>
                  </a:lnTo>
                  <a:lnTo>
                    <a:pt x="110" y="2"/>
                  </a:lnTo>
                  <a:lnTo>
                    <a:pt x="100" y="1"/>
                  </a:lnTo>
                  <a:lnTo>
                    <a:pt x="92" y="0"/>
                  </a:lnTo>
                  <a:lnTo>
                    <a:pt x="82" y="1"/>
                  </a:lnTo>
                  <a:lnTo>
                    <a:pt x="73" y="2"/>
                  </a:lnTo>
                  <a:lnTo>
                    <a:pt x="65" y="4"/>
                  </a:lnTo>
                  <a:lnTo>
                    <a:pt x="56" y="7"/>
                  </a:lnTo>
                  <a:lnTo>
                    <a:pt x="49" y="10"/>
                  </a:lnTo>
                  <a:lnTo>
                    <a:pt x="41" y="15"/>
                  </a:lnTo>
                  <a:lnTo>
                    <a:pt x="34" y="20"/>
                  </a:lnTo>
                  <a:lnTo>
                    <a:pt x="27" y="26"/>
                  </a:lnTo>
                  <a:lnTo>
                    <a:pt x="22" y="33"/>
                  </a:lnTo>
                  <a:lnTo>
                    <a:pt x="17" y="39"/>
                  </a:lnTo>
                  <a:lnTo>
                    <a:pt x="12" y="47"/>
                  </a:lnTo>
                  <a:lnTo>
                    <a:pt x="8" y="55"/>
                  </a:lnTo>
                  <a:lnTo>
                    <a:pt x="5" y="63"/>
                  </a:lnTo>
                  <a:lnTo>
                    <a:pt x="3" y="71"/>
                  </a:lnTo>
                  <a:lnTo>
                    <a:pt x="2" y="81"/>
                  </a:lnTo>
                  <a:lnTo>
                    <a:pt x="0" y="90"/>
                  </a:lnTo>
                  <a:lnTo>
                    <a:pt x="2" y="99"/>
                  </a:lnTo>
                  <a:lnTo>
                    <a:pt x="3" y="108"/>
                  </a:lnTo>
                  <a:lnTo>
                    <a:pt x="5" y="116"/>
                  </a:lnTo>
                  <a:lnTo>
                    <a:pt x="8" y="125"/>
                  </a:lnTo>
                  <a:lnTo>
                    <a:pt x="12" y="132"/>
                  </a:lnTo>
                  <a:lnTo>
                    <a:pt x="17" y="140"/>
                  </a:lnTo>
                  <a:lnTo>
                    <a:pt x="22" y="147"/>
                  </a:lnTo>
                  <a:lnTo>
                    <a:pt x="27" y="154"/>
                  </a:lnTo>
                  <a:lnTo>
                    <a:pt x="34" y="159"/>
                  </a:lnTo>
                  <a:lnTo>
                    <a:pt x="41" y="165"/>
                  </a:lnTo>
                  <a:lnTo>
                    <a:pt x="49" y="169"/>
                  </a:lnTo>
                  <a:lnTo>
                    <a:pt x="56" y="173"/>
                  </a:lnTo>
                  <a:lnTo>
                    <a:pt x="65" y="176"/>
                  </a:lnTo>
                  <a:lnTo>
                    <a:pt x="73" y="179"/>
                  </a:lnTo>
                  <a:lnTo>
                    <a:pt x="82" y="180"/>
                  </a:lnTo>
                  <a:lnTo>
                    <a:pt x="92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0"/>
            <p:cNvSpPr>
              <a:spLocks noEditPoints="1"/>
            </p:cNvSpPr>
            <p:nvPr/>
          </p:nvSpPr>
          <p:spPr bwMode="auto">
            <a:xfrm>
              <a:off x="9011512" y="841608"/>
              <a:ext cx="137132" cy="181292"/>
            </a:xfrm>
            <a:custGeom>
              <a:avLst/>
              <a:gdLst>
                <a:gd name="T0" fmla="*/ 265 w 296"/>
                <a:gd name="T1" fmla="*/ 67 h 391"/>
                <a:gd name="T2" fmla="*/ 259 w 296"/>
                <a:gd name="T3" fmla="*/ 114 h 391"/>
                <a:gd name="T4" fmla="*/ 253 w 296"/>
                <a:gd name="T5" fmla="*/ 142 h 391"/>
                <a:gd name="T6" fmla="*/ 244 w 296"/>
                <a:gd name="T7" fmla="*/ 165 h 391"/>
                <a:gd name="T8" fmla="*/ 232 w 296"/>
                <a:gd name="T9" fmla="*/ 184 h 391"/>
                <a:gd name="T10" fmla="*/ 217 w 296"/>
                <a:gd name="T11" fmla="*/ 198 h 391"/>
                <a:gd name="T12" fmla="*/ 198 w 296"/>
                <a:gd name="T13" fmla="*/ 208 h 391"/>
                <a:gd name="T14" fmla="*/ 176 w 296"/>
                <a:gd name="T15" fmla="*/ 213 h 391"/>
                <a:gd name="T16" fmla="*/ 116 w 296"/>
                <a:gd name="T17" fmla="*/ 361 h 391"/>
                <a:gd name="T18" fmla="*/ 104 w 296"/>
                <a:gd name="T19" fmla="*/ 211 h 391"/>
                <a:gd name="T20" fmla="*/ 83 w 296"/>
                <a:gd name="T21" fmla="*/ 203 h 391"/>
                <a:gd name="T22" fmla="*/ 67 w 296"/>
                <a:gd name="T23" fmla="*/ 192 h 391"/>
                <a:gd name="T24" fmla="*/ 56 w 296"/>
                <a:gd name="T25" fmla="*/ 174 h 391"/>
                <a:gd name="T26" fmla="*/ 46 w 296"/>
                <a:gd name="T27" fmla="*/ 153 h 391"/>
                <a:gd name="T28" fmla="*/ 38 w 296"/>
                <a:gd name="T29" fmla="*/ 127 h 391"/>
                <a:gd name="T30" fmla="*/ 34 w 296"/>
                <a:gd name="T31" fmla="*/ 98 h 391"/>
                <a:gd name="T32" fmla="*/ 30 w 296"/>
                <a:gd name="T33" fmla="*/ 31 h 391"/>
                <a:gd name="T34" fmla="*/ 0 w 296"/>
                <a:gd name="T35" fmla="*/ 15 h 391"/>
                <a:gd name="T36" fmla="*/ 2 w 296"/>
                <a:gd name="T37" fmla="*/ 85 h 391"/>
                <a:gd name="T38" fmla="*/ 6 w 296"/>
                <a:gd name="T39" fmla="*/ 120 h 391"/>
                <a:gd name="T40" fmla="*/ 14 w 296"/>
                <a:gd name="T41" fmla="*/ 152 h 391"/>
                <a:gd name="T42" fmla="*/ 23 w 296"/>
                <a:gd name="T43" fmla="*/ 180 h 391"/>
                <a:gd name="T44" fmla="*/ 38 w 296"/>
                <a:gd name="T45" fmla="*/ 204 h 391"/>
                <a:gd name="T46" fmla="*/ 59 w 296"/>
                <a:gd name="T47" fmla="*/ 224 h 391"/>
                <a:gd name="T48" fmla="*/ 72 w 296"/>
                <a:gd name="T49" fmla="*/ 231 h 391"/>
                <a:gd name="T50" fmla="*/ 86 w 296"/>
                <a:gd name="T51" fmla="*/ 237 h 391"/>
                <a:gd name="T52" fmla="*/ 206 w 296"/>
                <a:gd name="T53" fmla="*/ 391 h 391"/>
                <a:gd name="T54" fmla="*/ 213 w 296"/>
                <a:gd name="T55" fmla="*/ 234 h 391"/>
                <a:gd name="T56" fmla="*/ 227 w 296"/>
                <a:gd name="T57" fmla="*/ 228 h 391"/>
                <a:gd name="T58" fmla="*/ 244 w 296"/>
                <a:gd name="T59" fmla="*/ 215 h 391"/>
                <a:gd name="T60" fmla="*/ 264 w 296"/>
                <a:gd name="T61" fmla="*/ 193 h 391"/>
                <a:gd name="T62" fmla="*/ 276 w 296"/>
                <a:gd name="T63" fmla="*/ 167 h 391"/>
                <a:gd name="T64" fmla="*/ 286 w 296"/>
                <a:gd name="T65" fmla="*/ 136 h 391"/>
                <a:gd name="T66" fmla="*/ 291 w 296"/>
                <a:gd name="T67" fmla="*/ 104 h 391"/>
                <a:gd name="T68" fmla="*/ 295 w 296"/>
                <a:gd name="T69" fmla="*/ 51 h 391"/>
                <a:gd name="T70" fmla="*/ 296 w 296"/>
                <a:gd name="T71" fmla="*/ 0 h 391"/>
                <a:gd name="T72" fmla="*/ 0 w 296"/>
                <a:gd name="T73" fmla="*/ 15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96" h="391">
                  <a:moveTo>
                    <a:pt x="266" y="30"/>
                  </a:moveTo>
                  <a:lnTo>
                    <a:pt x="265" y="67"/>
                  </a:lnTo>
                  <a:lnTo>
                    <a:pt x="261" y="99"/>
                  </a:lnTo>
                  <a:lnTo>
                    <a:pt x="259" y="114"/>
                  </a:lnTo>
                  <a:lnTo>
                    <a:pt x="256" y="128"/>
                  </a:lnTo>
                  <a:lnTo>
                    <a:pt x="253" y="142"/>
                  </a:lnTo>
                  <a:lnTo>
                    <a:pt x="250" y="154"/>
                  </a:lnTo>
                  <a:lnTo>
                    <a:pt x="244" y="165"/>
                  </a:lnTo>
                  <a:lnTo>
                    <a:pt x="239" y="175"/>
                  </a:lnTo>
                  <a:lnTo>
                    <a:pt x="232" y="184"/>
                  </a:lnTo>
                  <a:lnTo>
                    <a:pt x="226" y="192"/>
                  </a:lnTo>
                  <a:lnTo>
                    <a:pt x="217" y="198"/>
                  </a:lnTo>
                  <a:lnTo>
                    <a:pt x="209" y="203"/>
                  </a:lnTo>
                  <a:lnTo>
                    <a:pt x="198" y="208"/>
                  </a:lnTo>
                  <a:lnTo>
                    <a:pt x="187" y="211"/>
                  </a:lnTo>
                  <a:lnTo>
                    <a:pt x="176" y="213"/>
                  </a:lnTo>
                  <a:lnTo>
                    <a:pt x="176" y="361"/>
                  </a:lnTo>
                  <a:lnTo>
                    <a:pt x="116" y="361"/>
                  </a:lnTo>
                  <a:lnTo>
                    <a:pt x="116" y="214"/>
                  </a:lnTo>
                  <a:lnTo>
                    <a:pt x="104" y="211"/>
                  </a:lnTo>
                  <a:lnTo>
                    <a:pt x="93" y="208"/>
                  </a:lnTo>
                  <a:lnTo>
                    <a:pt x="83" y="203"/>
                  </a:lnTo>
                  <a:lnTo>
                    <a:pt x="75" y="198"/>
                  </a:lnTo>
                  <a:lnTo>
                    <a:pt x="67" y="192"/>
                  </a:lnTo>
                  <a:lnTo>
                    <a:pt x="61" y="183"/>
                  </a:lnTo>
                  <a:lnTo>
                    <a:pt x="56" y="174"/>
                  </a:lnTo>
                  <a:lnTo>
                    <a:pt x="50" y="164"/>
                  </a:lnTo>
                  <a:lnTo>
                    <a:pt x="46" y="153"/>
                  </a:lnTo>
                  <a:lnTo>
                    <a:pt x="42" y="141"/>
                  </a:lnTo>
                  <a:lnTo>
                    <a:pt x="38" y="127"/>
                  </a:lnTo>
                  <a:lnTo>
                    <a:pt x="36" y="113"/>
                  </a:lnTo>
                  <a:lnTo>
                    <a:pt x="34" y="98"/>
                  </a:lnTo>
                  <a:lnTo>
                    <a:pt x="31" y="66"/>
                  </a:lnTo>
                  <a:lnTo>
                    <a:pt x="30" y="31"/>
                  </a:lnTo>
                  <a:lnTo>
                    <a:pt x="266" y="30"/>
                  </a:lnTo>
                  <a:close/>
                  <a:moveTo>
                    <a:pt x="0" y="15"/>
                  </a:moveTo>
                  <a:lnTo>
                    <a:pt x="1" y="50"/>
                  </a:lnTo>
                  <a:lnTo>
                    <a:pt x="2" y="85"/>
                  </a:lnTo>
                  <a:lnTo>
                    <a:pt x="4" y="103"/>
                  </a:lnTo>
                  <a:lnTo>
                    <a:pt x="6" y="120"/>
                  </a:lnTo>
                  <a:lnTo>
                    <a:pt x="9" y="136"/>
                  </a:lnTo>
                  <a:lnTo>
                    <a:pt x="14" y="152"/>
                  </a:lnTo>
                  <a:lnTo>
                    <a:pt x="18" y="166"/>
                  </a:lnTo>
                  <a:lnTo>
                    <a:pt x="23" y="180"/>
                  </a:lnTo>
                  <a:lnTo>
                    <a:pt x="31" y="193"/>
                  </a:lnTo>
                  <a:lnTo>
                    <a:pt x="38" y="204"/>
                  </a:lnTo>
                  <a:lnTo>
                    <a:pt x="48" y="215"/>
                  </a:lnTo>
                  <a:lnTo>
                    <a:pt x="59" y="224"/>
                  </a:lnTo>
                  <a:lnTo>
                    <a:pt x="65" y="228"/>
                  </a:lnTo>
                  <a:lnTo>
                    <a:pt x="72" y="231"/>
                  </a:lnTo>
                  <a:lnTo>
                    <a:pt x="78" y="234"/>
                  </a:lnTo>
                  <a:lnTo>
                    <a:pt x="86" y="237"/>
                  </a:lnTo>
                  <a:lnTo>
                    <a:pt x="86" y="391"/>
                  </a:lnTo>
                  <a:lnTo>
                    <a:pt x="206" y="391"/>
                  </a:lnTo>
                  <a:lnTo>
                    <a:pt x="206" y="238"/>
                  </a:lnTo>
                  <a:lnTo>
                    <a:pt x="213" y="234"/>
                  </a:lnTo>
                  <a:lnTo>
                    <a:pt x="220" y="231"/>
                  </a:lnTo>
                  <a:lnTo>
                    <a:pt x="227" y="228"/>
                  </a:lnTo>
                  <a:lnTo>
                    <a:pt x="234" y="224"/>
                  </a:lnTo>
                  <a:lnTo>
                    <a:pt x="244" y="215"/>
                  </a:lnTo>
                  <a:lnTo>
                    <a:pt x="255" y="204"/>
                  </a:lnTo>
                  <a:lnTo>
                    <a:pt x="264" y="193"/>
                  </a:lnTo>
                  <a:lnTo>
                    <a:pt x="270" y="181"/>
                  </a:lnTo>
                  <a:lnTo>
                    <a:pt x="276" y="167"/>
                  </a:lnTo>
                  <a:lnTo>
                    <a:pt x="282" y="152"/>
                  </a:lnTo>
                  <a:lnTo>
                    <a:pt x="286" y="136"/>
                  </a:lnTo>
                  <a:lnTo>
                    <a:pt x="289" y="120"/>
                  </a:lnTo>
                  <a:lnTo>
                    <a:pt x="291" y="104"/>
                  </a:lnTo>
                  <a:lnTo>
                    <a:pt x="294" y="85"/>
                  </a:lnTo>
                  <a:lnTo>
                    <a:pt x="295" y="51"/>
                  </a:lnTo>
                  <a:lnTo>
                    <a:pt x="296" y="15"/>
                  </a:lnTo>
                  <a:lnTo>
                    <a:pt x="296" y="0"/>
                  </a:lnTo>
                  <a:lnTo>
                    <a:pt x="0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1"/>
            <p:cNvSpPr>
              <a:spLocks noEditPoints="1"/>
            </p:cNvSpPr>
            <p:nvPr/>
          </p:nvSpPr>
          <p:spPr bwMode="auto">
            <a:xfrm>
              <a:off x="8897624" y="883445"/>
              <a:ext cx="83673" cy="83673"/>
            </a:xfrm>
            <a:custGeom>
              <a:avLst/>
              <a:gdLst>
                <a:gd name="T0" fmla="*/ 102 w 180"/>
                <a:gd name="T1" fmla="*/ 31 h 180"/>
                <a:gd name="T2" fmla="*/ 119 w 180"/>
                <a:gd name="T3" fmla="*/ 36 h 180"/>
                <a:gd name="T4" fmla="*/ 133 w 180"/>
                <a:gd name="T5" fmla="*/ 47 h 180"/>
                <a:gd name="T6" fmla="*/ 143 w 180"/>
                <a:gd name="T7" fmla="*/ 61 h 180"/>
                <a:gd name="T8" fmla="*/ 149 w 180"/>
                <a:gd name="T9" fmla="*/ 77 h 180"/>
                <a:gd name="T10" fmla="*/ 150 w 180"/>
                <a:gd name="T11" fmla="*/ 95 h 180"/>
                <a:gd name="T12" fmla="*/ 146 w 180"/>
                <a:gd name="T13" fmla="*/ 113 h 180"/>
                <a:gd name="T14" fmla="*/ 136 w 180"/>
                <a:gd name="T15" fmla="*/ 127 h 180"/>
                <a:gd name="T16" fmla="*/ 124 w 180"/>
                <a:gd name="T17" fmla="*/ 139 h 180"/>
                <a:gd name="T18" fmla="*/ 109 w 180"/>
                <a:gd name="T19" fmla="*/ 147 h 180"/>
                <a:gd name="T20" fmla="*/ 90 w 180"/>
                <a:gd name="T21" fmla="*/ 150 h 180"/>
                <a:gd name="T22" fmla="*/ 72 w 180"/>
                <a:gd name="T23" fmla="*/ 147 h 180"/>
                <a:gd name="T24" fmla="*/ 57 w 180"/>
                <a:gd name="T25" fmla="*/ 139 h 180"/>
                <a:gd name="T26" fmla="*/ 44 w 180"/>
                <a:gd name="T27" fmla="*/ 127 h 180"/>
                <a:gd name="T28" fmla="*/ 35 w 180"/>
                <a:gd name="T29" fmla="*/ 113 h 180"/>
                <a:gd name="T30" fmla="*/ 30 w 180"/>
                <a:gd name="T31" fmla="*/ 96 h 180"/>
                <a:gd name="T32" fmla="*/ 31 w 180"/>
                <a:gd name="T33" fmla="*/ 77 h 180"/>
                <a:gd name="T34" fmla="*/ 38 w 180"/>
                <a:gd name="T35" fmla="*/ 61 h 180"/>
                <a:gd name="T36" fmla="*/ 47 w 180"/>
                <a:gd name="T37" fmla="*/ 47 h 180"/>
                <a:gd name="T38" fmla="*/ 61 w 180"/>
                <a:gd name="T39" fmla="*/ 36 h 180"/>
                <a:gd name="T40" fmla="*/ 79 w 180"/>
                <a:gd name="T41" fmla="*/ 31 h 180"/>
                <a:gd name="T42" fmla="*/ 90 w 180"/>
                <a:gd name="T43" fmla="*/ 180 h 180"/>
                <a:gd name="T44" fmla="*/ 117 w 180"/>
                <a:gd name="T45" fmla="*/ 176 h 180"/>
                <a:gd name="T46" fmla="*/ 141 w 180"/>
                <a:gd name="T47" fmla="*/ 165 h 180"/>
                <a:gd name="T48" fmla="*/ 160 w 180"/>
                <a:gd name="T49" fmla="*/ 147 h 180"/>
                <a:gd name="T50" fmla="*/ 174 w 180"/>
                <a:gd name="T51" fmla="*/ 125 h 180"/>
                <a:gd name="T52" fmla="*/ 180 w 180"/>
                <a:gd name="T53" fmla="*/ 98 h 180"/>
                <a:gd name="T54" fmla="*/ 179 w 180"/>
                <a:gd name="T55" fmla="*/ 72 h 180"/>
                <a:gd name="T56" fmla="*/ 170 w 180"/>
                <a:gd name="T57" fmla="*/ 47 h 180"/>
                <a:gd name="T58" fmla="*/ 155 w 180"/>
                <a:gd name="T59" fmla="*/ 25 h 180"/>
                <a:gd name="T60" fmla="*/ 133 w 180"/>
                <a:gd name="T61" fmla="*/ 10 h 180"/>
                <a:gd name="T62" fmla="*/ 109 w 180"/>
                <a:gd name="T63" fmla="*/ 1 h 180"/>
                <a:gd name="T64" fmla="*/ 82 w 180"/>
                <a:gd name="T65" fmla="*/ 0 h 180"/>
                <a:gd name="T66" fmla="*/ 55 w 180"/>
                <a:gd name="T67" fmla="*/ 6 h 180"/>
                <a:gd name="T68" fmla="*/ 34 w 180"/>
                <a:gd name="T69" fmla="*/ 20 h 180"/>
                <a:gd name="T70" fmla="*/ 15 w 180"/>
                <a:gd name="T71" fmla="*/ 39 h 180"/>
                <a:gd name="T72" fmla="*/ 5 w 180"/>
                <a:gd name="T73" fmla="*/ 63 h 180"/>
                <a:gd name="T74" fmla="*/ 0 w 180"/>
                <a:gd name="T75" fmla="*/ 90 h 180"/>
                <a:gd name="T76" fmla="*/ 5 w 180"/>
                <a:gd name="T77" fmla="*/ 117 h 180"/>
                <a:gd name="T78" fmla="*/ 15 w 180"/>
                <a:gd name="T79" fmla="*/ 140 h 180"/>
                <a:gd name="T80" fmla="*/ 34 w 180"/>
                <a:gd name="T81" fmla="*/ 160 h 180"/>
                <a:gd name="T82" fmla="*/ 55 w 180"/>
                <a:gd name="T83" fmla="*/ 172 h 180"/>
                <a:gd name="T84" fmla="*/ 82 w 180"/>
                <a:gd name="T8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0" h="180">
                  <a:moveTo>
                    <a:pt x="90" y="30"/>
                  </a:moveTo>
                  <a:lnTo>
                    <a:pt x="97" y="30"/>
                  </a:lnTo>
                  <a:lnTo>
                    <a:pt x="102" y="31"/>
                  </a:lnTo>
                  <a:lnTo>
                    <a:pt x="109" y="32"/>
                  </a:lnTo>
                  <a:lnTo>
                    <a:pt x="114" y="34"/>
                  </a:lnTo>
                  <a:lnTo>
                    <a:pt x="119" y="36"/>
                  </a:lnTo>
                  <a:lnTo>
                    <a:pt x="124" y="39"/>
                  </a:lnTo>
                  <a:lnTo>
                    <a:pt x="129" y="43"/>
                  </a:lnTo>
                  <a:lnTo>
                    <a:pt x="133" y="47"/>
                  </a:lnTo>
                  <a:lnTo>
                    <a:pt x="136" y="51"/>
                  </a:lnTo>
                  <a:lnTo>
                    <a:pt x="141" y="56"/>
                  </a:lnTo>
                  <a:lnTo>
                    <a:pt x="143" y="61"/>
                  </a:lnTo>
                  <a:lnTo>
                    <a:pt x="146" y="66"/>
                  </a:lnTo>
                  <a:lnTo>
                    <a:pt x="148" y="72"/>
                  </a:lnTo>
                  <a:lnTo>
                    <a:pt x="149" y="77"/>
                  </a:lnTo>
                  <a:lnTo>
                    <a:pt x="150" y="83"/>
                  </a:lnTo>
                  <a:lnTo>
                    <a:pt x="150" y="90"/>
                  </a:lnTo>
                  <a:lnTo>
                    <a:pt x="150" y="95"/>
                  </a:lnTo>
                  <a:lnTo>
                    <a:pt x="149" y="102"/>
                  </a:lnTo>
                  <a:lnTo>
                    <a:pt x="148" y="107"/>
                  </a:lnTo>
                  <a:lnTo>
                    <a:pt x="146" y="113"/>
                  </a:lnTo>
                  <a:lnTo>
                    <a:pt x="143" y="118"/>
                  </a:lnTo>
                  <a:lnTo>
                    <a:pt x="141" y="123"/>
                  </a:lnTo>
                  <a:lnTo>
                    <a:pt x="136" y="127"/>
                  </a:lnTo>
                  <a:lnTo>
                    <a:pt x="133" y="132"/>
                  </a:lnTo>
                  <a:lnTo>
                    <a:pt x="129" y="136"/>
                  </a:lnTo>
                  <a:lnTo>
                    <a:pt x="124" y="139"/>
                  </a:lnTo>
                  <a:lnTo>
                    <a:pt x="119" y="142"/>
                  </a:lnTo>
                  <a:lnTo>
                    <a:pt x="114" y="144"/>
                  </a:lnTo>
                  <a:lnTo>
                    <a:pt x="109" y="147"/>
                  </a:lnTo>
                  <a:lnTo>
                    <a:pt x="102" y="149"/>
                  </a:lnTo>
                  <a:lnTo>
                    <a:pt x="97" y="150"/>
                  </a:lnTo>
                  <a:lnTo>
                    <a:pt x="90" y="150"/>
                  </a:lnTo>
                  <a:lnTo>
                    <a:pt x="84" y="150"/>
                  </a:lnTo>
                  <a:lnTo>
                    <a:pt x="79" y="149"/>
                  </a:lnTo>
                  <a:lnTo>
                    <a:pt x="72" y="147"/>
                  </a:lnTo>
                  <a:lnTo>
                    <a:pt x="67" y="144"/>
                  </a:lnTo>
                  <a:lnTo>
                    <a:pt x="61" y="142"/>
                  </a:lnTo>
                  <a:lnTo>
                    <a:pt x="57" y="139"/>
                  </a:lnTo>
                  <a:lnTo>
                    <a:pt x="52" y="136"/>
                  </a:lnTo>
                  <a:lnTo>
                    <a:pt x="47" y="132"/>
                  </a:lnTo>
                  <a:lnTo>
                    <a:pt x="44" y="127"/>
                  </a:lnTo>
                  <a:lnTo>
                    <a:pt x="41" y="123"/>
                  </a:lnTo>
                  <a:lnTo>
                    <a:pt x="38" y="118"/>
                  </a:lnTo>
                  <a:lnTo>
                    <a:pt x="35" y="113"/>
                  </a:lnTo>
                  <a:lnTo>
                    <a:pt x="34" y="107"/>
                  </a:lnTo>
                  <a:lnTo>
                    <a:pt x="31" y="102"/>
                  </a:lnTo>
                  <a:lnTo>
                    <a:pt x="30" y="96"/>
                  </a:lnTo>
                  <a:lnTo>
                    <a:pt x="30" y="90"/>
                  </a:lnTo>
                  <a:lnTo>
                    <a:pt x="30" y="83"/>
                  </a:lnTo>
                  <a:lnTo>
                    <a:pt x="31" y="77"/>
                  </a:lnTo>
                  <a:lnTo>
                    <a:pt x="34" y="72"/>
                  </a:lnTo>
                  <a:lnTo>
                    <a:pt x="35" y="66"/>
                  </a:lnTo>
                  <a:lnTo>
                    <a:pt x="38" y="61"/>
                  </a:lnTo>
                  <a:lnTo>
                    <a:pt x="41" y="56"/>
                  </a:lnTo>
                  <a:lnTo>
                    <a:pt x="44" y="51"/>
                  </a:lnTo>
                  <a:lnTo>
                    <a:pt x="47" y="47"/>
                  </a:lnTo>
                  <a:lnTo>
                    <a:pt x="52" y="43"/>
                  </a:lnTo>
                  <a:lnTo>
                    <a:pt x="57" y="39"/>
                  </a:lnTo>
                  <a:lnTo>
                    <a:pt x="61" y="36"/>
                  </a:lnTo>
                  <a:lnTo>
                    <a:pt x="67" y="34"/>
                  </a:lnTo>
                  <a:lnTo>
                    <a:pt x="72" y="32"/>
                  </a:lnTo>
                  <a:lnTo>
                    <a:pt x="79" y="31"/>
                  </a:lnTo>
                  <a:lnTo>
                    <a:pt x="84" y="30"/>
                  </a:lnTo>
                  <a:lnTo>
                    <a:pt x="90" y="30"/>
                  </a:lnTo>
                  <a:close/>
                  <a:moveTo>
                    <a:pt x="90" y="180"/>
                  </a:moveTo>
                  <a:lnTo>
                    <a:pt x="100" y="180"/>
                  </a:lnTo>
                  <a:lnTo>
                    <a:pt x="109" y="178"/>
                  </a:lnTo>
                  <a:lnTo>
                    <a:pt x="117" y="176"/>
                  </a:lnTo>
                  <a:lnTo>
                    <a:pt x="126" y="172"/>
                  </a:lnTo>
                  <a:lnTo>
                    <a:pt x="133" y="169"/>
                  </a:lnTo>
                  <a:lnTo>
                    <a:pt x="141" y="165"/>
                  </a:lnTo>
                  <a:lnTo>
                    <a:pt x="148" y="160"/>
                  </a:lnTo>
                  <a:lnTo>
                    <a:pt x="155" y="153"/>
                  </a:lnTo>
                  <a:lnTo>
                    <a:pt x="160" y="147"/>
                  </a:lnTo>
                  <a:lnTo>
                    <a:pt x="165" y="140"/>
                  </a:lnTo>
                  <a:lnTo>
                    <a:pt x="170" y="133"/>
                  </a:lnTo>
                  <a:lnTo>
                    <a:pt x="174" y="125"/>
                  </a:lnTo>
                  <a:lnTo>
                    <a:pt x="176" y="117"/>
                  </a:lnTo>
                  <a:lnTo>
                    <a:pt x="179" y="108"/>
                  </a:lnTo>
                  <a:lnTo>
                    <a:pt x="180" y="98"/>
                  </a:lnTo>
                  <a:lnTo>
                    <a:pt x="180" y="90"/>
                  </a:lnTo>
                  <a:lnTo>
                    <a:pt x="180" y="80"/>
                  </a:lnTo>
                  <a:lnTo>
                    <a:pt x="179" y="72"/>
                  </a:lnTo>
                  <a:lnTo>
                    <a:pt x="176" y="63"/>
                  </a:lnTo>
                  <a:lnTo>
                    <a:pt x="174" y="54"/>
                  </a:lnTo>
                  <a:lnTo>
                    <a:pt x="170" y="47"/>
                  </a:lnTo>
                  <a:lnTo>
                    <a:pt x="165" y="39"/>
                  </a:lnTo>
                  <a:lnTo>
                    <a:pt x="160" y="32"/>
                  </a:lnTo>
                  <a:lnTo>
                    <a:pt x="155" y="25"/>
                  </a:lnTo>
                  <a:lnTo>
                    <a:pt x="148" y="20"/>
                  </a:lnTo>
                  <a:lnTo>
                    <a:pt x="141" y="15"/>
                  </a:lnTo>
                  <a:lnTo>
                    <a:pt x="133" y="10"/>
                  </a:lnTo>
                  <a:lnTo>
                    <a:pt x="126" y="6"/>
                  </a:lnTo>
                  <a:lnTo>
                    <a:pt x="117" y="3"/>
                  </a:lnTo>
                  <a:lnTo>
                    <a:pt x="109" y="1"/>
                  </a:lnTo>
                  <a:lnTo>
                    <a:pt x="100" y="0"/>
                  </a:lnTo>
                  <a:lnTo>
                    <a:pt x="90" y="0"/>
                  </a:lnTo>
                  <a:lnTo>
                    <a:pt x="82" y="0"/>
                  </a:lnTo>
                  <a:lnTo>
                    <a:pt x="72" y="1"/>
                  </a:lnTo>
                  <a:lnTo>
                    <a:pt x="64" y="3"/>
                  </a:lnTo>
                  <a:lnTo>
                    <a:pt x="55" y="6"/>
                  </a:lnTo>
                  <a:lnTo>
                    <a:pt x="47" y="10"/>
                  </a:lnTo>
                  <a:lnTo>
                    <a:pt x="40" y="15"/>
                  </a:lnTo>
                  <a:lnTo>
                    <a:pt x="34" y="20"/>
                  </a:lnTo>
                  <a:lnTo>
                    <a:pt x="27" y="25"/>
                  </a:lnTo>
                  <a:lnTo>
                    <a:pt x="21" y="32"/>
                  </a:lnTo>
                  <a:lnTo>
                    <a:pt x="15" y="39"/>
                  </a:lnTo>
                  <a:lnTo>
                    <a:pt x="11" y="47"/>
                  </a:lnTo>
                  <a:lnTo>
                    <a:pt x="8" y="54"/>
                  </a:lnTo>
                  <a:lnTo>
                    <a:pt x="5" y="63"/>
                  </a:lnTo>
                  <a:lnTo>
                    <a:pt x="2" y="72"/>
                  </a:lnTo>
                  <a:lnTo>
                    <a:pt x="0" y="80"/>
                  </a:lnTo>
                  <a:lnTo>
                    <a:pt x="0" y="90"/>
                  </a:lnTo>
                  <a:lnTo>
                    <a:pt x="0" y="98"/>
                  </a:lnTo>
                  <a:lnTo>
                    <a:pt x="2" y="108"/>
                  </a:lnTo>
                  <a:lnTo>
                    <a:pt x="5" y="117"/>
                  </a:lnTo>
                  <a:lnTo>
                    <a:pt x="8" y="125"/>
                  </a:lnTo>
                  <a:lnTo>
                    <a:pt x="11" y="133"/>
                  </a:lnTo>
                  <a:lnTo>
                    <a:pt x="15" y="140"/>
                  </a:lnTo>
                  <a:lnTo>
                    <a:pt x="21" y="147"/>
                  </a:lnTo>
                  <a:lnTo>
                    <a:pt x="27" y="153"/>
                  </a:lnTo>
                  <a:lnTo>
                    <a:pt x="34" y="160"/>
                  </a:lnTo>
                  <a:lnTo>
                    <a:pt x="40" y="165"/>
                  </a:lnTo>
                  <a:lnTo>
                    <a:pt x="47" y="169"/>
                  </a:lnTo>
                  <a:lnTo>
                    <a:pt x="55" y="172"/>
                  </a:lnTo>
                  <a:lnTo>
                    <a:pt x="64" y="176"/>
                  </a:lnTo>
                  <a:lnTo>
                    <a:pt x="72" y="178"/>
                  </a:lnTo>
                  <a:lnTo>
                    <a:pt x="82" y="180"/>
                  </a:lnTo>
                  <a:lnTo>
                    <a:pt x="90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2"/>
            <p:cNvSpPr>
              <a:spLocks noEditPoints="1"/>
            </p:cNvSpPr>
            <p:nvPr/>
          </p:nvSpPr>
          <p:spPr bwMode="auto">
            <a:xfrm>
              <a:off x="8869733" y="981064"/>
              <a:ext cx="137132" cy="181292"/>
            </a:xfrm>
            <a:custGeom>
              <a:avLst/>
              <a:gdLst>
                <a:gd name="T0" fmla="*/ 265 w 295"/>
                <a:gd name="T1" fmla="*/ 64 h 391"/>
                <a:gd name="T2" fmla="*/ 261 w 295"/>
                <a:gd name="T3" fmla="*/ 111 h 391"/>
                <a:gd name="T4" fmla="*/ 256 w 295"/>
                <a:gd name="T5" fmla="*/ 138 h 391"/>
                <a:gd name="T6" fmla="*/ 249 w 295"/>
                <a:gd name="T7" fmla="*/ 162 h 391"/>
                <a:gd name="T8" fmla="*/ 238 w 295"/>
                <a:gd name="T9" fmla="*/ 182 h 391"/>
                <a:gd name="T10" fmla="*/ 223 w 295"/>
                <a:gd name="T11" fmla="*/ 197 h 391"/>
                <a:gd name="T12" fmla="*/ 204 w 295"/>
                <a:gd name="T13" fmla="*/ 208 h 391"/>
                <a:gd name="T14" fmla="*/ 180 w 295"/>
                <a:gd name="T15" fmla="*/ 213 h 391"/>
                <a:gd name="T16" fmla="*/ 120 w 295"/>
                <a:gd name="T17" fmla="*/ 361 h 391"/>
                <a:gd name="T18" fmla="*/ 109 w 295"/>
                <a:gd name="T19" fmla="*/ 211 h 391"/>
                <a:gd name="T20" fmla="*/ 90 w 295"/>
                <a:gd name="T21" fmla="*/ 205 h 391"/>
                <a:gd name="T22" fmla="*/ 74 w 295"/>
                <a:gd name="T23" fmla="*/ 194 h 391"/>
                <a:gd name="T24" fmla="*/ 61 w 295"/>
                <a:gd name="T25" fmla="*/ 178 h 391"/>
                <a:gd name="T26" fmla="*/ 51 w 295"/>
                <a:gd name="T27" fmla="*/ 159 h 391"/>
                <a:gd name="T28" fmla="*/ 42 w 295"/>
                <a:gd name="T29" fmla="*/ 134 h 391"/>
                <a:gd name="T30" fmla="*/ 36 w 295"/>
                <a:gd name="T31" fmla="*/ 104 h 391"/>
                <a:gd name="T32" fmla="*/ 32 w 295"/>
                <a:gd name="T33" fmla="*/ 70 h 391"/>
                <a:gd name="T34" fmla="*/ 30 w 295"/>
                <a:gd name="T35" fmla="*/ 30 h 391"/>
                <a:gd name="T36" fmla="*/ 0 w 295"/>
                <a:gd name="T37" fmla="*/ 15 h 391"/>
                <a:gd name="T38" fmla="*/ 3 w 295"/>
                <a:gd name="T39" fmla="*/ 84 h 391"/>
                <a:gd name="T40" fmla="*/ 8 w 295"/>
                <a:gd name="T41" fmla="*/ 118 h 391"/>
                <a:gd name="T42" fmla="*/ 15 w 295"/>
                <a:gd name="T43" fmla="*/ 150 h 391"/>
                <a:gd name="T44" fmla="*/ 27 w 295"/>
                <a:gd name="T45" fmla="*/ 179 h 391"/>
                <a:gd name="T46" fmla="*/ 42 w 295"/>
                <a:gd name="T47" fmla="*/ 204 h 391"/>
                <a:gd name="T48" fmla="*/ 63 w 295"/>
                <a:gd name="T49" fmla="*/ 223 h 391"/>
                <a:gd name="T50" fmla="*/ 76 w 295"/>
                <a:gd name="T51" fmla="*/ 230 h 391"/>
                <a:gd name="T52" fmla="*/ 90 w 295"/>
                <a:gd name="T53" fmla="*/ 237 h 391"/>
                <a:gd name="T54" fmla="*/ 210 w 295"/>
                <a:gd name="T55" fmla="*/ 391 h 391"/>
                <a:gd name="T56" fmla="*/ 218 w 295"/>
                <a:gd name="T57" fmla="*/ 235 h 391"/>
                <a:gd name="T58" fmla="*/ 232 w 295"/>
                <a:gd name="T59" fmla="*/ 227 h 391"/>
                <a:gd name="T60" fmla="*/ 245 w 295"/>
                <a:gd name="T61" fmla="*/ 219 h 391"/>
                <a:gd name="T62" fmla="*/ 255 w 295"/>
                <a:gd name="T63" fmla="*/ 209 h 391"/>
                <a:gd name="T64" fmla="*/ 268 w 295"/>
                <a:gd name="T65" fmla="*/ 191 h 391"/>
                <a:gd name="T66" fmla="*/ 280 w 295"/>
                <a:gd name="T67" fmla="*/ 164 h 391"/>
                <a:gd name="T68" fmla="*/ 289 w 295"/>
                <a:gd name="T69" fmla="*/ 133 h 391"/>
                <a:gd name="T70" fmla="*/ 293 w 295"/>
                <a:gd name="T71" fmla="*/ 100 h 391"/>
                <a:gd name="T72" fmla="*/ 295 w 295"/>
                <a:gd name="T73" fmla="*/ 48 h 391"/>
                <a:gd name="T74" fmla="*/ 295 w 295"/>
                <a:gd name="T75" fmla="*/ 0 h 391"/>
                <a:gd name="T76" fmla="*/ 0 w 295"/>
                <a:gd name="T77" fmla="*/ 15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5" h="391">
                  <a:moveTo>
                    <a:pt x="265" y="30"/>
                  </a:moveTo>
                  <a:lnTo>
                    <a:pt x="265" y="64"/>
                  </a:lnTo>
                  <a:lnTo>
                    <a:pt x="263" y="96"/>
                  </a:lnTo>
                  <a:lnTo>
                    <a:pt x="261" y="111"/>
                  </a:lnTo>
                  <a:lnTo>
                    <a:pt x="259" y="125"/>
                  </a:lnTo>
                  <a:lnTo>
                    <a:pt x="256" y="138"/>
                  </a:lnTo>
                  <a:lnTo>
                    <a:pt x="253" y="151"/>
                  </a:lnTo>
                  <a:lnTo>
                    <a:pt x="249" y="162"/>
                  </a:lnTo>
                  <a:lnTo>
                    <a:pt x="244" y="173"/>
                  </a:lnTo>
                  <a:lnTo>
                    <a:pt x="238" y="182"/>
                  </a:lnTo>
                  <a:lnTo>
                    <a:pt x="231" y="190"/>
                  </a:lnTo>
                  <a:lnTo>
                    <a:pt x="223" y="197"/>
                  </a:lnTo>
                  <a:lnTo>
                    <a:pt x="214" y="203"/>
                  </a:lnTo>
                  <a:lnTo>
                    <a:pt x="204" y="208"/>
                  </a:lnTo>
                  <a:lnTo>
                    <a:pt x="192" y="211"/>
                  </a:lnTo>
                  <a:lnTo>
                    <a:pt x="180" y="213"/>
                  </a:lnTo>
                  <a:lnTo>
                    <a:pt x="180" y="361"/>
                  </a:lnTo>
                  <a:lnTo>
                    <a:pt x="120" y="361"/>
                  </a:lnTo>
                  <a:lnTo>
                    <a:pt x="120" y="213"/>
                  </a:lnTo>
                  <a:lnTo>
                    <a:pt x="109" y="211"/>
                  </a:lnTo>
                  <a:lnTo>
                    <a:pt x="99" y="208"/>
                  </a:lnTo>
                  <a:lnTo>
                    <a:pt x="90" y="205"/>
                  </a:lnTo>
                  <a:lnTo>
                    <a:pt x="82" y="199"/>
                  </a:lnTo>
                  <a:lnTo>
                    <a:pt x="74" y="194"/>
                  </a:lnTo>
                  <a:lnTo>
                    <a:pt x="68" y="186"/>
                  </a:lnTo>
                  <a:lnTo>
                    <a:pt x="61" y="178"/>
                  </a:lnTo>
                  <a:lnTo>
                    <a:pt x="56" y="169"/>
                  </a:lnTo>
                  <a:lnTo>
                    <a:pt x="51" y="159"/>
                  </a:lnTo>
                  <a:lnTo>
                    <a:pt x="46" y="147"/>
                  </a:lnTo>
                  <a:lnTo>
                    <a:pt x="42" y="134"/>
                  </a:lnTo>
                  <a:lnTo>
                    <a:pt x="39" y="120"/>
                  </a:lnTo>
                  <a:lnTo>
                    <a:pt x="36" y="104"/>
                  </a:lnTo>
                  <a:lnTo>
                    <a:pt x="33" y="88"/>
                  </a:lnTo>
                  <a:lnTo>
                    <a:pt x="32" y="70"/>
                  </a:lnTo>
                  <a:lnTo>
                    <a:pt x="31" y="50"/>
                  </a:lnTo>
                  <a:lnTo>
                    <a:pt x="30" y="30"/>
                  </a:lnTo>
                  <a:lnTo>
                    <a:pt x="265" y="30"/>
                  </a:lnTo>
                  <a:close/>
                  <a:moveTo>
                    <a:pt x="0" y="15"/>
                  </a:moveTo>
                  <a:lnTo>
                    <a:pt x="0" y="49"/>
                  </a:lnTo>
                  <a:lnTo>
                    <a:pt x="3" y="84"/>
                  </a:lnTo>
                  <a:lnTo>
                    <a:pt x="5" y="101"/>
                  </a:lnTo>
                  <a:lnTo>
                    <a:pt x="8" y="118"/>
                  </a:lnTo>
                  <a:lnTo>
                    <a:pt x="11" y="134"/>
                  </a:lnTo>
                  <a:lnTo>
                    <a:pt x="15" y="150"/>
                  </a:lnTo>
                  <a:lnTo>
                    <a:pt x="21" y="164"/>
                  </a:lnTo>
                  <a:lnTo>
                    <a:pt x="27" y="179"/>
                  </a:lnTo>
                  <a:lnTo>
                    <a:pt x="35" y="192"/>
                  </a:lnTo>
                  <a:lnTo>
                    <a:pt x="42" y="204"/>
                  </a:lnTo>
                  <a:lnTo>
                    <a:pt x="53" y="214"/>
                  </a:lnTo>
                  <a:lnTo>
                    <a:pt x="63" y="223"/>
                  </a:lnTo>
                  <a:lnTo>
                    <a:pt x="70" y="227"/>
                  </a:lnTo>
                  <a:lnTo>
                    <a:pt x="76" y="230"/>
                  </a:lnTo>
                  <a:lnTo>
                    <a:pt x="83" y="234"/>
                  </a:lnTo>
                  <a:lnTo>
                    <a:pt x="90" y="237"/>
                  </a:lnTo>
                  <a:lnTo>
                    <a:pt x="90" y="391"/>
                  </a:lnTo>
                  <a:lnTo>
                    <a:pt x="210" y="391"/>
                  </a:lnTo>
                  <a:lnTo>
                    <a:pt x="210" y="237"/>
                  </a:lnTo>
                  <a:lnTo>
                    <a:pt x="218" y="235"/>
                  </a:lnTo>
                  <a:lnTo>
                    <a:pt x="225" y="231"/>
                  </a:lnTo>
                  <a:lnTo>
                    <a:pt x="232" y="227"/>
                  </a:lnTo>
                  <a:lnTo>
                    <a:pt x="238" y="223"/>
                  </a:lnTo>
                  <a:lnTo>
                    <a:pt x="245" y="219"/>
                  </a:lnTo>
                  <a:lnTo>
                    <a:pt x="250" y="214"/>
                  </a:lnTo>
                  <a:lnTo>
                    <a:pt x="255" y="209"/>
                  </a:lnTo>
                  <a:lnTo>
                    <a:pt x="260" y="204"/>
                  </a:lnTo>
                  <a:lnTo>
                    <a:pt x="268" y="191"/>
                  </a:lnTo>
                  <a:lnTo>
                    <a:pt x="275" y="178"/>
                  </a:lnTo>
                  <a:lnTo>
                    <a:pt x="280" y="164"/>
                  </a:lnTo>
                  <a:lnTo>
                    <a:pt x="285" y="149"/>
                  </a:lnTo>
                  <a:lnTo>
                    <a:pt x="289" y="133"/>
                  </a:lnTo>
                  <a:lnTo>
                    <a:pt x="291" y="117"/>
                  </a:lnTo>
                  <a:lnTo>
                    <a:pt x="293" y="100"/>
                  </a:lnTo>
                  <a:lnTo>
                    <a:pt x="294" y="82"/>
                  </a:lnTo>
                  <a:lnTo>
                    <a:pt x="295" y="48"/>
                  </a:lnTo>
                  <a:lnTo>
                    <a:pt x="295" y="15"/>
                  </a:lnTo>
                  <a:lnTo>
                    <a:pt x="295" y="0"/>
                  </a:lnTo>
                  <a:lnTo>
                    <a:pt x="0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687065" y="511622"/>
            <a:ext cx="314325" cy="298612"/>
            <a:chOff x="4312095" y="4935540"/>
            <a:chExt cx="214688" cy="203955"/>
          </a:xfrm>
        </p:grpSpPr>
        <p:sp>
          <p:nvSpPr>
            <p:cNvPr id="103" name="Freeform 175"/>
            <p:cNvSpPr>
              <a:spLocks noEditPoints="1"/>
            </p:cNvSpPr>
            <p:nvPr/>
          </p:nvSpPr>
          <p:spPr bwMode="auto">
            <a:xfrm>
              <a:off x="4312095" y="5053619"/>
              <a:ext cx="214688" cy="85876"/>
            </a:xfrm>
            <a:custGeom>
              <a:avLst/>
              <a:gdLst>
                <a:gd name="T0" fmla="*/ 611 w 902"/>
                <a:gd name="T1" fmla="*/ 290 h 359"/>
                <a:gd name="T2" fmla="*/ 516 w 902"/>
                <a:gd name="T3" fmla="*/ 325 h 359"/>
                <a:gd name="T4" fmla="*/ 435 w 902"/>
                <a:gd name="T5" fmla="*/ 324 h 359"/>
                <a:gd name="T6" fmla="*/ 325 w 902"/>
                <a:gd name="T7" fmla="*/ 292 h 359"/>
                <a:gd name="T8" fmla="*/ 210 w 902"/>
                <a:gd name="T9" fmla="*/ 252 h 359"/>
                <a:gd name="T10" fmla="*/ 306 w 902"/>
                <a:gd name="T11" fmla="*/ 61 h 359"/>
                <a:gd name="T12" fmla="*/ 386 w 902"/>
                <a:gd name="T13" fmla="*/ 82 h 359"/>
                <a:gd name="T14" fmla="*/ 446 w 902"/>
                <a:gd name="T15" fmla="*/ 118 h 359"/>
                <a:gd name="T16" fmla="*/ 500 w 902"/>
                <a:gd name="T17" fmla="*/ 120 h 359"/>
                <a:gd name="T18" fmla="*/ 554 w 902"/>
                <a:gd name="T19" fmla="*/ 120 h 359"/>
                <a:gd name="T20" fmla="*/ 590 w 902"/>
                <a:gd name="T21" fmla="*/ 125 h 359"/>
                <a:gd name="T22" fmla="*/ 601 w 902"/>
                <a:gd name="T23" fmla="*/ 144 h 359"/>
                <a:gd name="T24" fmla="*/ 598 w 902"/>
                <a:gd name="T25" fmla="*/ 166 h 359"/>
                <a:gd name="T26" fmla="*/ 578 w 902"/>
                <a:gd name="T27" fmla="*/ 180 h 359"/>
                <a:gd name="T28" fmla="*/ 355 w 902"/>
                <a:gd name="T29" fmla="*/ 181 h 359"/>
                <a:gd name="T30" fmla="*/ 347 w 902"/>
                <a:gd name="T31" fmla="*/ 189 h 359"/>
                <a:gd name="T32" fmla="*/ 347 w 902"/>
                <a:gd name="T33" fmla="*/ 201 h 359"/>
                <a:gd name="T34" fmla="*/ 355 w 902"/>
                <a:gd name="T35" fmla="*/ 208 h 359"/>
                <a:gd name="T36" fmla="*/ 578 w 902"/>
                <a:gd name="T37" fmla="*/ 209 h 359"/>
                <a:gd name="T38" fmla="*/ 604 w 902"/>
                <a:gd name="T39" fmla="*/ 201 h 359"/>
                <a:gd name="T40" fmla="*/ 778 w 902"/>
                <a:gd name="T41" fmla="*/ 136 h 359"/>
                <a:gd name="T42" fmla="*/ 818 w 902"/>
                <a:gd name="T43" fmla="*/ 135 h 359"/>
                <a:gd name="T44" fmla="*/ 861 w 902"/>
                <a:gd name="T45" fmla="*/ 161 h 359"/>
                <a:gd name="T46" fmla="*/ 712 w 902"/>
                <a:gd name="T47" fmla="*/ 237 h 359"/>
                <a:gd name="T48" fmla="*/ 901 w 902"/>
                <a:gd name="T49" fmla="*/ 159 h 359"/>
                <a:gd name="T50" fmla="*/ 871 w 902"/>
                <a:gd name="T51" fmla="*/ 130 h 359"/>
                <a:gd name="T52" fmla="*/ 825 w 902"/>
                <a:gd name="T53" fmla="*/ 106 h 359"/>
                <a:gd name="T54" fmla="*/ 790 w 902"/>
                <a:gd name="T55" fmla="*/ 102 h 359"/>
                <a:gd name="T56" fmla="*/ 631 w 902"/>
                <a:gd name="T57" fmla="*/ 151 h 359"/>
                <a:gd name="T58" fmla="*/ 622 w 902"/>
                <a:gd name="T59" fmla="*/ 117 h 359"/>
                <a:gd name="T60" fmla="*/ 602 w 902"/>
                <a:gd name="T61" fmla="*/ 97 h 359"/>
                <a:gd name="T62" fmla="*/ 578 w 902"/>
                <a:gd name="T63" fmla="*/ 90 h 359"/>
                <a:gd name="T64" fmla="*/ 526 w 902"/>
                <a:gd name="T65" fmla="*/ 90 h 359"/>
                <a:gd name="T66" fmla="*/ 474 w 902"/>
                <a:gd name="T67" fmla="*/ 90 h 359"/>
                <a:gd name="T68" fmla="*/ 395 w 902"/>
                <a:gd name="T69" fmla="*/ 53 h 359"/>
                <a:gd name="T70" fmla="*/ 309 w 902"/>
                <a:gd name="T71" fmla="*/ 31 h 359"/>
                <a:gd name="T72" fmla="*/ 180 w 902"/>
                <a:gd name="T73" fmla="*/ 11 h 359"/>
                <a:gd name="T74" fmla="*/ 174 w 902"/>
                <a:gd name="T75" fmla="*/ 2 h 359"/>
                <a:gd name="T76" fmla="*/ 15 w 902"/>
                <a:gd name="T77" fmla="*/ 0 h 359"/>
                <a:gd name="T78" fmla="*/ 4 w 902"/>
                <a:gd name="T79" fmla="*/ 4 h 359"/>
                <a:gd name="T80" fmla="*/ 0 w 902"/>
                <a:gd name="T81" fmla="*/ 15 h 359"/>
                <a:gd name="T82" fmla="*/ 2 w 902"/>
                <a:gd name="T83" fmla="*/ 293 h 359"/>
                <a:gd name="T84" fmla="*/ 12 w 902"/>
                <a:gd name="T85" fmla="*/ 299 h 359"/>
                <a:gd name="T86" fmla="*/ 171 w 902"/>
                <a:gd name="T87" fmla="*/ 299 h 359"/>
                <a:gd name="T88" fmla="*/ 179 w 902"/>
                <a:gd name="T89" fmla="*/ 291 h 359"/>
                <a:gd name="T90" fmla="*/ 208 w 902"/>
                <a:gd name="T91" fmla="*/ 282 h 359"/>
                <a:gd name="T92" fmla="*/ 313 w 902"/>
                <a:gd name="T93" fmla="*/ 320 h 359"/>
                <a:gd name="T94" fmla="*/ 419 w 902"/>
                <a:gd name="T95" fmla="*/ 352 h 359"/>
                <a:gd name="T96" fmla="*/ 492 w 902"/>
                <a:gd name="T97" fmla="*/ 359 h 359"/>
                <a:gd name="T98" fmla="*/ 539 w 902"/>
                <a:gd name="T99" fmla="*/ 351 h 359"/>
                <a:gd name="T100" fmla="*/ 610 w 902"/>
                <a:gd name="T101" fmla="*/ 323 h 359"/>
                <a:gd name="T102" fmla="*/ 743 w 902"/>
                <a:gd name="T103" fmla="*/ 256 h 359"/>
                <a:gd name="T104" fmla="*/ 823 w 902"/>
                <a:gd name="T105" fmla="*/ 214 h 359"/>
                <a:gd name="T106" fmla="*/ 897 w 902"/>
                <a:gd name="T107" fmla="*/ 176 h 359"/>
                <a:gd name="T108" fmla="*/ 902 w 902"/>
                <a:gd name="T109" fmla="*/ 167 h 359"/>
                <a:gd name="T110" fmla="*/ 30 w 902"/>
                <a:gd name="T111" fmla="*/ 3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2" h="359">
                  <a:moveTo>
                    <a:pt x="712" y="237"/>
                  </a:moveTo>
                  <a:lnTo>
                    <a:pt x="674" y="258"/>
                  </a:lnTo>
                  <a:lnTo>
                    <a:pt x="641" y="275"/>
                  </a:lnTo>
                  <a:lnTo>
                    <a:pt x="611" y="290"/>
                  </a:lnTo>
                  <a:lnTo>
                    <a:pt x="584" y="303"/>
                  </a:lnTo>
                  <a:lnTo>
                    <a:pt x="559" y="312"/>
                  </a:lnTo>
                  <a:lnTo>
                    <a:pt x="537" y="320"/>
                  </a:lnTo>
                  <a:lnTo>
                    <a:pt x="516" y="325"/>
                  </a:lnTo>
                  <a:lnTo>
                    <a:pt x="496" y="328"/>
                  </a:lnTo>
                  <a:lnTo>
                    <a:pt x="477" y="329"/>
                  </a:lnTo>
                  <a:lnTo>
                    <a:pt x="456" y="327"/>
                  </a:lnTo>
                  <a:lnTo>
                    <a:pt x="435" y="324"/>
                  </a:lnTo>
                  <a:lnTo>
                    <a:pt x="411" y="319"/>
                  </a:lnTo>
                  <a:lnTo>
                    <a:pt x="386" y="312"/>
                  </a:lnTo>
                  <a:lnTo>
                    <a:pt x="357" y="303"/>
                  </a:lnTo>
                  <a:lnTo>
                    <a:pt x="325" y="292"/>
                  </a:lnTo>
                  <a:lnTo>
                    <a:pt x="288" y="279"/>
                  </a:lnTo>
                  <a:lnTo>
                    <a:pt x="265" y="271"/>
                  </a:lnTo>
                  <a:lnTo>
                    <a:pt x="238" y="262"/>
                  </a:lnTo>
                  <a:lnTo>
                    <a:pt x="210" y="252"/>
                  </a:lnTo>
                  <a:lnTo>
                    <a:pt x="180" y="242"/>
                  </a:lnTo>
                  <a:lnTo>
                    <a:pt x="180" y="60"/>
                  </a:lnTo>
                  <a:lnTo>
                    <a:pt x="286" y="60"/>
                  </a:lnTo>
                  <a:lnTo>
                    <a:pt x="306" y="61"/>
                  </a:lnTo>
                  <a:lnTo>
                    <a:pt x="327" y="63"/>
                  </a:lnTo>
                  <a:lnTo>
                    <a:pt x="347" y="68"/>
                  </a:lnTo>
                  <a:lnTo>
                    <a:pt x="366" y="73"/>
                  </a:lnTo>
                  <a:lnTo>
                    <a:pt x="386" y="82"/>
                  </a:lnTo>
                  <a:lnTo>
                    <a:pt x="405" y="92"/>
                  </a:lnTo>
                  <a:lnTo>
                    <a:pt x="423" y="103"/>
                  </a:lnTo>
                  <a:lnTo>
                    <a:pt x="441" y="116"/>
                  </a:lnTo>
                  <a:lnTo>
                    <a:pt x="446" y="118"/>
                  </a:lnTo>
                  <a:lnTo>
                    <a:pt x="451" y="120"/>
                  </a:lnTo>
                  <a:lnTo>
                    <a:pt x="471" y="120"/>
                  </a:lnTo>
                  <a:lnTo>
                    <a:pt x="486" y="120"/>
                  </a:lnTo>
                  <a:lnTo>
                    <a:pt x="500" y="120"/>
                  </a:lnTo>
                  <a:lnTo>
                    <a:pt x="515" y="120"/>
                  </a:lnTo>
                  <a:lnTo>
                    <a:pt x="526" y="120"/>
                  </a:lnTo>
                  <a:lnTo>
                    <a:pt x="539" y="120"/>
                  </a:lnTo>
                  <a:lnTo>
                    <a:pt x="554" y="120"/>
                  </a:lnTo>
                  <a:lnTo>
                    <a:pt x="571" y="120"/>
                  </a:lnTo>
                  <a:lnTo>
                    <a:pt x="578" y="121"/>
                  </a:lnTo>
                  <a:lnTo>
                    <a:pt x="585" y="123"/>
                  </a:lnTo>
                  <a:lnTo>
                    <a:pt x="590" y="125"/>
                  </a:lnTo>
                  <a:lnTo>
                    <a:pt x="595" y="129"/>
                  </a:lnTo>
                  <a:lnTo>
                    <a:pt x="598" y="135"/>
                  </a:lnTo>
                  <a:lnTo>
                    <a:pt x="600" y="139"/>
                  </a:lnTo>
                  <a:lnTo>
                    <a:pt x="601" y="144"/>
                  </a:lnTo>
                  <a:lnTo>
                    <a:pt x="601" y="150"/>
                  </a:lnTo>
                  <a:lnTo>
                    <a:pt x="601" y="155"/>
                  </a:lnTo>
                  <a:lnTo>
                    <a:pt x="600" y="160"/>
                  </a:lnTo>
                  <a:lnTo>
                    <a:pt x="598" y="166"/>
                  </a:lnTo>
                  <a:lnTo>
                    <a:pt x="595" y="170"/>
                  </a:lnTo>
                  <a:lnTo>
                    <a:pt x="590" y="174"/>
                  </a:lnTo>
                  <a:lnTo>
                    <a:pt x="585" y="177"/>
                  </a:lnTo>
                  <a:lnTo>
                    <a:pt x="578" y="180"/>
                  </a:lnTo>
                  <a:lnTo>
                    <a:pt x="571" y="180"/>
                  </a:lnTo>
                  <a:lnTo>
                    <a:pt x="361" y="180"/>
                  </a:lnTo>
                  <a:lnTo>
                    <a:pt x="358" y="181"/>
                  </a:lnTo>
                  <a:lnTo>
                    <a:pt x="355" y="181"/>
                  </a:lnTo>
                  <a:lnTo>
                    <a:pt x="352" y="183"/>
                  </a:lnTo>
                  <a:lnTo>
                    <a:pt x="350" y="184"/>
                  </a:lnTo>
                  <a:lnTo>
                    <a:pt x="348" y="187"/>
                  </a:lnTo>
                  <a:lnTo>
                    <a:pt x="347" y="189"/>
                  </a:lnTo>
                  <a:lnTo>
                    <a:pt x="346" y="192"/>
                  </a:lnTo>
                  <a:lnTo>
                    <a:pt x="346" y="194"/>
                  </a:lnTo>
                  <a:lnTo>
                    <a:pt x="346" y="198"/>
                  </a:lnTo>
                  <a:lnTo>
                    <a:pt x="347" y="201"/>
                  </a:lnTo>
                  <a:lnTo>
                    <a:pt x="348" y="203"/>
                  </a:lnTo>
                  <a:lnTo>
                    <a:pt x="350" y="205"/>
                  </a:lnTo>
                  <a:lnTo>
                    <a:pt x="352" y="207"/>
                  </a:lnTo>
                  <a:lnTo>
                    <a:pt x="355" y="208"/>
                  </a:lnTo>
                  <a:lnTo>
                    <a:pt x="358" y="209"/>
                  </a:lnTo>
                  <a:lnTo>
                    <a:pt x="361" y="209"/>
                  </a:lnTo>
                  <a:lnTo>
                    <a:pt x="571" y="209"/>
                  </a:lnTo>
                  <a:lnTo>
                    <a:pt x="578" y="209"/>
                  </a:lnTo>
                  <a:lnTo>
                    <a:pt x="586" y="208"/>
                  </a:lnTo>
                  <a:lnTo>
                    <a:pt x="592" y="206"/>
                  </a:lnTo>
                  <a:lnTo>
                    <a:pt x="599" y="204"/>
                  </a:lnTo>
                  <a:lnTo>
                    <a:pt x="604" y="201"/>
                  </a:lnTo>
                  <a:lnTo>
                    <a:pt x="610" y="198"/>
                  </a:lnTo>
                  <a:lnTo>
                    <a:pt x="614" y="193"/>
                  </a:lnTo>
                  <a:lnTo>
                    <a:pt x="618" y="188"/>
                  </a:lnTo>
                  <a:lnTo>
                    <a:pt x="778" y="136"/>
                  </a:lnTo>
                  <a:lnTo>
                    <a:pt x="788" y="133"/>
                  </a:lnTo>
                  <a:lnTo>
                    <a:pt x="799" y="132"/>
                  </a:lnTo>
                  <a:lnTo>
                    <a:pt x="809" y="132"/>
                  </a:lnTo>
                  <a:lnTo>
                    <a:pt x="818" y="135"/>
                  </a:lnTo>
                  <a:lnTo>
                    <a:pt x="829" y="139"/>
                  </a:lnTo>
                  <a:lnTo>
                    <a:pt x="839" y="144"/>
                  </a:lnTo>
                  <a:lnTo>
                    <a:pt x="850" y="152"/>
                  </a:lnTo>
                  <a:lnTo>
                    <a:pt x="861" y="161"/>
                  </a:lnTo>
                  <a:lnTo>
                    <a:pt x="818" y="183"/>
                  </a:lnTo>
                  <a:lnTo>
                    <a:pt x="780" y="202"/>
                  </a:lnTo>
                  <a:lnTo>
                    <a:pt x="745" y="221"/>
                  </a:lnTo>
                  <a:lnTo>
                    <a:pt x="712" y="237"/>
                  </a:lnTo>
                  <a:lnTo>
                    <a:pt x="712" y="237"/>
                  </a:lnTo>
                  <a:close/>
                  <a:moveTo>
                    <a:pt x="902" y="166"/>
                  </a:moveTo>
                  <a:lnTo>
                    <a:pt x="902" y="165"/>
                  </a:lnTo>
                  <a:lnTo>
                    <a:pt x="901" y="159"/>
                  </a:lnTo>
                  <a:lnTo>
                    <a:pt x="898" y="154"/>
                  </a:lnTo>
                  <a:lnTo>
                    <a:pt x="898" y="154"/>
                  </a:lnTo>
                  <a:lnTo>
                    <a:pt x="885" y="142"/>
                  </a:lnTo>
                  <a:lnTo>
                    <a:pt x="871" y="130"/>
                  </a:lnTo>
                  <a:lnTo>
                    <a:pt x="857" y="120"/>
                  </a:lnTo>
                  <a:lnTo>
                    <a:pt x="841" y="112"/>
                  </a:lnTo>
                  <a:lnTo>
                    <a:pt x="833" y="109"/>
                  </a:lnTo>
                  <a:lnTo>
                    <a:pt x="825" y="106"/>
                  </a:lnTo>
                  <a:lnTo>
                    <a:pt x="816" y="103"/>
                  </a:lnTo>
                  <a:lnTo>
                    <a:pt x="808" y="102"/>
                  </a:lnTo>
                  <a:lnTo>
                    <a:pt x="799" y="102"/>
                  </a:lnTo>
                  <a:lnTo>
                    <a:pt x="790" y="102"/>
                  </a:lnTo>
                  <a:lnTo>
                    <a:pt x="780" y="105"/>
                  </a:lnTo>
                  <a:lnTo>
                    <a:pt x="769" y="107"/>
                  </a:lnTo>
                  <a:lnTo>
                    <a:pt x="631" y="153"/>
                  </a:lnTo>
                  <a:lnTo>
                    <a:pt x="631" y="151"/>
                  </a:lnTo>
                  <a:lnTo>
                    <a:pt x="631" y="150"/>
                  </a:lnTo>
                  <a:lnTo>
                    <a:pt x="630" y="139"/>
                  </a:lnTo>
                  <a:lnTo>
                    <a:pt x="628" y="128"/>
                  </a:lnTo>
                  <a:lnTo>
                    <a:pt x="622" y="117"/>
                  </a:lnTo>
                  <a:lnTo>
                    <a:pt x="616" y="109"/>
                  </a:lnTo>
                  <a:lnTo>
                    <a:pt x="612" y="105"/>
                  </a:lnTo>
                  <a:lnTo>
                    <a:pt x="607" y="100"/>
                  </a:lnTo>
                  <a:lnTo>
                    <a:pt x="602" y="97"/>
                  </a:lnTo>
                  <a:lnTo>
                    <a:pt x="597" y="95"/>
                  </a:lnTo>
                  <a:lnTo>
                    <a:pt x="591" y="93"/>
                  </a:lnTo>
                  <a:lnTo>
                    <a:pt x="585" y="91"/>
                  </a:lnTo>
                  <a:lnTo>
                    <a:pt x="578" y="90"/>
                  </a:lnTo>
                  <a:lnTo>
                    <a:pt x="571" y="90"/>
                  </a:lnTo>
                  <a:lnTo>
                    <a:pt x="554" y="90"/>
                  </a:lnTo>
                  <a:lnTo>
                    <a:pt x="539" y="90"/>
                  </a:lnTo>
                  <a:lnTo>
                    <a:pt x="526" y="90"/>
                  </a:lnTo>
                  <a:lnTo>
                    <a:pt x="515" y="90"/>
                  </a:lnTo>
                  <a:lnTo>
                    <a:pt x="501" y="90"/>
                  </a:lnTo>
                  <a:lnTo>
                    <a:pt x="488" y="90"/>
                  </a:lnTo>
                  <a:lnTo>
                    <a:pt x="474" y="90"/>
                  </a:lnTo>
                  <a:lnTo>
                    <a:pt x="456" y="90"/>
                  </a:lnTo>
                  <a:lnTo>
                    <a:pt x="436" y="76"/>
                  </a:lnTo>
                  <a:lnTo>
                    <a:pt x="417" y="64"/>
                  </a:lnTo>
                  <a:lnTo>
                    <a:pt x="395" y="53"/>
                  </a:lnTo>
                  <a:lnTo>
                    <a:pt x="375" y="45"/>
                  </a:lnTo>
                  <a:lnTo>
                    <a:pt x="352" y="38"/>
                  </a:lnTo>
                  <a:lnTo>
                    <a:pt x="331" y="34"/>
                  </a:lnTo>
                  <a:lnTo>
                    <a:pt x="309" y="31"/>
                  </a:lnTo>
                  <a:lnTo>
                    <a:pt x="286" y="30"/>
                  </a:lnTo>
                  <a:lnTo>
                    <a:pt x="180" y="30"/>
                  </a:lnTo>
                  <a:lnTo>
                    <a:pt x="180" y="15"/>
                  </a:lnTo>
                  <a:lnTo>
                    <a:pt x="180" y="11"/>
                  </a:lnTo>
                  <a:lnTo>
                    <a:pt x="179" y="8"/>
                  </a:lnTo>
                  <a:lnTo>
                    <a:pt x="178" y="6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1" y="1"/>
                  </a:lnTo>
                  <a:lnTo>
                    <a:pt x="168" y="0"/>
                  </a:lnTo>
                  <a:lnTo>
                    <a:pt x="16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286"/>
                  </a:lnTo>
                  <a:lnTo>
                    <a:pt x="0" y="288"/>
                  </a:lnTo>
                  <a:lnTo>
                    <a:pt x="1" y="291"/>
                  </a:lnTo>
                  <a:lnTo>
                    <a:pt x="2" y="293"/>
                  </a:lnTo>
                  <a:lnTo>
                    <a:pt x="4" y="296"/>
                  </a:lnTo>
                  <a:lnTo>
                    <a:pt x="6" y="297"/>
                  </a:lnTo>
                  <a:lnTo>
                    <a:pt x="9" y="299"/>
                  </a:lnTo>
                  <a:lnTo>
                    <a:pt x="12" y="299"/>
                  </a:lnTo>
                  <a:lnTo>
                    <a:pt x="15" y="301"/>
                  </a:lnTo>
                  <a:lnTo>
                    <a:pt x="165" y="301"/>
                  </a:lnTo>
                  <a:lnTo>
                    <a:pt x="168" y="299"/>
                  </a:lnTo>
                  <a:lnTo>
                    <a:pt x="171" y="299"/>
                  </a:lnTo>
                  <a:lnTo>
                    <a:pt x="174" y="297"/>
                  </a:lnTo>
                  <a:lnTo>
                    <a:pt x="176" y="296"/>
                  </a:lnTo>
                  <a:lnTo>
                    <a:pt x="178" y="293"/>
                  </a:lnTo>
                  <a:lnTo>
                    <a:pt x="179" y="291"/>
                  </a:lnTo>
                  <a:lnTo>
                    <a:pt x="180" y="288"/>
                  </a:lnTo>
                  <a:lnTo>
                    <a:pt x="180" y="286"/>
                  </a:lnTo>
                  <a:lnTo>
                    <a:pt x="180" y="274"/>
                  </a:lnTo>
                  <a:lnTo>
                    <a:pt x="208" y="282"/>
                  </a:lnTo>
                  <a:lnTo>
                    <a:pt x="232" y="292"/>
                  </a:lnTo>
                  <a:lnTo>
                    <a:pt x="256" y="299"/>
                  </a:lnTo>
                  <a:lnTo>
                    <a:pt x="279" y="307"/>
                  </a:lnTo>
                  <a:lnTo>
                    <a:pt x="313" y="320"/>
                  </a:lnTo>
                  <a:lnTo>
                    <a:pt x="343" y="329"/>
                  </a:lnTo>
                  <a:lnTo>
                    <a:pt x="371" y="339"/>
                  </a:lnTo>
                  <a:lnTo>
                    <a:pt x="396" y="347"/>
                  </a:lnTo>
                  <a:lnTo>
                    <a:pt x="419" y="352"/>
                  </a:lnTo>
                  <a:lnTo>
                    <a:pt x="440" y="356"/>
                  </a:lnTo>
                  <a:lnTo>
                    <a:pt x="461" y="358"/>
                  </a:lnTo>
                  <a:lnTo>
                    <a:pt x="479" y="359"/>
                  </a:lnTo>
                  <a:lnTo>
                    <a:pt x="492" y="359"/>
                  </a:lnTo>
                  <a:lnTo>
                    <a:pt x="503" y="358"/>
                  </a:lnTo>
                  <a:lnTo>
                    <a:pt x="515" y="356"/>
                  </a:lnTo>
                  <a:lnTo>
                    <a:pt x="527" y="354"/>
                  </a:lnTo>
                  <a:lnTo>
                    <a:pt x="539" y="351"/>
                  </a:lnTo>
                  <a:lnTo>
                    <a:pt x="552" y="347"/>
                  </a:lnTo>
                  <a:lnTo>
                    <a:pt x="566" y="342"/>
                  </a:lnTo>
                  <a:lnTo>
                    <a:pt x="580" y="337"/>
                  </a:lnTo>
                  <a:lnTo>
                    <a:pt x="610" y="323"/>
                  </a:lnTo>
                  <a:lnTo>
                    <a:pt x="644" y="307"/>
                  </a:lnTo>
                  <a:lnTo>
                    <a:pt x="682" y="288"/>
                  </a:lnTo>
                  <a:lnTo>
                    <a:pt x="726" y="264"/>
                  </a:lnTo>
                  <a:lnTo>
                    <a:pt x="743" y="256"/>
                  </a:lnTo>
                  <a:lnTo>
                    <a:pt x="762" y="246"/>
                  </a:lnTo>
                  <a:lnTo>
                    <a:pt x="781" y="235"/>
                  </a:lnTo>
                  <a:lnTo>
                    <a:pt x="801" y="226"/>
                  </a:lnTo>
                  <a:lnTo>
                    <a:pt x="823" y="214"/>
                  </a:lnTo>
                  <a:lnTo>
                    <a:pt x="845" y="203"/>
                  </a:lnTo>
                  <a:lnTo>
                    <a:pt x="869" y="190"/>
                  </a:lnTo>
                  <a:lnTo>
                    <a:pt x="893" y="178"/>
                  </a:lnTo>
                  <a:lnTo>
                    <a:pt x="897" y="176"/>
                  </a:lnTo>
                  <a:lnTo>
                    <a:pt x="899" y="174"/>
                  </a:lnTo>
                  <a:lnTo>
                    <a:pt x="901" y="171"/>
                  </a:lnTo>
                  <a:lnTo>
                    <a:pt x="902" y="168"/>
                  </a:lnTo>
                  <a:lnTo>
                    <a:pt x="902" y="167"/>
                  </a:lnTo>
                  <a:lnTo>
                    <a:pt x="902" y="166"/>
                  </a:lnTo>
                  <a:close/>
                  <a:moveTo>
                    <a:pt x="150" y="271"/>
                  </a:moveTo>
                  <a:lnTo>
                    <a:pt x="30" y="271"/>
                  </a:lnTo>
                  <a:lnTo>
                    <a:pt x="30" y="30"/>
                  </a:lnTo>
                  <a:lnTo>
                    <a:pt x="150" y="30"/>
                  </a:lnTo>
                  <a:lnTo>
                    <a:pt x="150" y="2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76"/>
            <p:cNvSpPr>
              <a:spLocks/>
            </p:cNvSpPr>
            <p:nvPr/>
          </p:nvSpPr>
          <p:spPr bwMode="auto">
            <a:xfrm>
              <a:off x="4419439" y="5014259"/>
              <a:ext cx="7156" cy="28625"/>
            </a:xfrm>
            <a:custGeom>
              <a:avLst/>
              <a:gdLst>
                <a:gd name="T0" fmla="*/ 15 w 30"/>
                <a:gd name="T1" fmla="*/ 120 h 120"/>
                <a:gd name="T2" fmla="*/ 18 w 30"/>
                <a:gd name="T3" fmla="*/ 118 h 120"/>
                <a:gd name="T4" fmla="*/ 20 w 30"/>
                <a:gd name="T5" fmla="*/ 118 h 120"/>
                <a:gd name="T6" fmla="*/ 24 w 30"/>
                <a:gd name="T7" fmla="*/ 116 h 120"/>
                <a:gd name="T8" fmla="*/ 26 w 30"/>
                <a:gd name="T9" fmla="*/ 115 h 120"/>
                <a:gd name="T10" fmla="*/ 28 w 30"/>
                <a:gd name="T11" fmla="*/ 113 h 120"/>
                <a:gd name="T12" fmla="*/ 29 w 30"/>
                <a:gd name="T13" fmla="*/ 110 h 120"/>
                <a:gd name="T14" fmla="*/ 30 w 30"/>
                <a:gd name="T15" fmla="*/ 108 h 120"/>
                <a:gd name="T16" fmla="*/ 30 w 30"/>
                <a:gd name="T17" fmla="*/ 105 h 120"/>
                <a:gd name="T18" fmla="*/ 30 w 30"/>
                <a:gd name="T19" fmla="*/ 14 h 120"/>
                <a:gd name="T20" fmla="*/ 30 w 30"/>
                <a:gd name="T21" fmla="*/ 11 h 120"/>
                <a:gd name="T22" fmla="*/ 29 w 30"/>
                <a:gd name="T23" fmla="*/ 8 h 120"/>
                <a:gd name="T24" fmla="*/ 28 w 30"/>
                <a:gd name="T25" fmla="*/ 6 h 120"/>
                <a:gd name="T26" fmla="*/ 26 w 30"/>
                <a:gd name="T27" fmla="*/ 4 h 120"/>
                <a:gd name="T28" fmla="*/ 24 w 30"/>
                <a:gd name="T29" fmla="*/ 2 h 120"/>
                <a:gd name="T30" fmla="*/ 20 w 30"/>
                <a:gd name="T31" fmla="*/ 1 h 120"/>
                <a:gd name="T32" fmla="*/ 18 w 30"/>
                <a:gd name="T33" fmla="*/ 0 h 120"/>
                <a:gd name="T34" fmla="*/ 15 w 30"/>
                <a:gd name="T35" fmla="*/ 0 h 120"/>
                <a:gd name="T36" fmla="*/ 12 w 30"/>
                <a:gd name="T37" fmla="*/ 0 h 120"/>
                <a:gd name="T38" fmla="*/ 10 w 30"/>
                <a:gd name="T39" fmla="*/ 1 h 120"/>
                <a:gd name="T40" fmla="*/ 6 w 30"/>
                <a:gd name="T41" fmla="*/ 2 h 120"/>
                <a:gd name="T42" fmla="*/ 4 w 30"/>
                <a:gd name="T43" fmla="*/ 4 h 120"/>
                <a:gd name="T44" fmla="*/ 2 w 30"/>
                <a:gd name="T45" fmla="*/ 6 h 120"/>
                <a:gd name="T46" fmla="*/ 1 w 30"/>
                <a:gd name="T47" fmla="*/ 8 h 120"/>
                <a:gd name="T48" fmla="*/ 0 w 30"/>
                <a:gd name="T49" fmla="*/ 11 h 120"/>
                <a:gd name="T50" fmla="*/ 0 w 30"/>
                <a:gd name="T51" fmla="*/ 15 h 120"/>
                <a:gd name="T52" fmla="*/ 0 w 30"/>
                <a:gd name="T53" fmla="*/ 105 h 120"/>
                <a:gd name="T54" fmla="*/ 0 w 30"/>
                <a:gd name="T55" fmla="*/ 108 h 120"/>
                <a:gd name="T56" fmla="*/ 1 w 30"/>
                <a:gd name="T57" fmla="*/ 110 h 120"/>
                <a:gd name="T58" fmla="*/ 2 w 30"/>
                <a:gd name="T59" fmla="*/ 113 h 120"/>
                <a:gd name="T60" fmla="*/ 4 w 30"/>
                <a:gd name="T61" fmla="*/ 115 h 120"/>
                <a:gd name="T62" fmla="*/ 6 w 30"/>
                <a:gd name="T63" fmla="*/ 116 h 120"/>
                <a:gd name="T64" fmla="*/ 10 w 30"/>
                <a:gd name="T65" fmla="*/ 118 h 120"/>
                <a:gd name="T66" fmla="*/ 12 w 30"/>
                <a:gd name="T67" fmla="*/ 120 h 120"/>
                <a:gd name="T68" fmla="*/ 15 w 30"/>
                <a:gd name="T69" fmla="*/ 120 h 120"/>
                <a:gd name="T70" fmla="*/ 15 w 30"/>
                <a:gd name="T7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20">
                  <a:moveTo>
                    <a:pt x="15" y="120"/>
                  </a:moveTo>
                  <a:lnTo>
                    <a:pt x="18" y="118"/>
                  </a:lnTo>
                  <a:lnTo>
                    <a:pt x="20" y="118"/>
                  </a:lnTo>
                  <a:lnTo>
                    <a:pt x="24" y="116"/>
                  </a:lnTo>
                  <a:lnTo>
                    <a:pt x="26" y="115"/>
                  </a:lnTo>
                  <a:lnTo>
                    <a:pt x="28" y="113"/>
                  </a:lnTo>
                  <a:lnTo>
                    <a:pt x="29" y="110"/>
                  </a:lnTo>
                  <a:lnTo>
                    <a:pt x="30" y="108"/>
                  </a:lnTo>
                  <a:lnTo>
                    <a:pt x="30" y="105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9" y="8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0" y="108"/>
                  </a:lnTo>
                  <a:lnTo>
                    <a:pt x="1" y="110"/>
                  </a:lnTo>
                  <a:lnTo>
                    <a:pt x="2" y="113"/>
                  </a:lnTo>
                  <a:lnTo>
                    <a:pt x="4" y="115"/>
                  </a:lnTo>
                  <a:lnTo>
                    <a:pt x="6" y="116"/>
                  </a:lnTo>
                  <a:lnTo>
                    <a:pt x="10" y="118"/>
                  </a:lnTo>
                  <a:lnTo>
                    <a:pt x="12" y="120"/>
                  </a:lnTo>
                  <a:lnTo>
                    <a:pt x="15" y="120"/>
                  </a:lnTo>
                  <a:lnTo>
                    <a:pt x="15" y="1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77"/>
            <p:cNvSpPr>
              <a:spLocks/>
            </p:cNvSpPr>
            <p:nvPr/>
          </p:nvSpPr>
          <p:spPr bwMode="auto">
            <a:xfrm>
              <a:off x="4462377" y="4949853"/>
              <a:ext cx="7156" cy="28625"/>
            </a:xfrm>
            <a:custGeom>
              <a:avLst/>
              <a:gdLst>
                <a:gd name="T0" fmla="*/ 15 w 30"/>
                <a:gd name="T1" fmla="*/ 120 h 120"/>
                <a:gd name="T2" fmla="*/ 18 w 30"/>
                <a:gd name="T3" fmla="*/ 120 h 120"/>
                <a:gd name="T4" fmla="*/ 21 w 30"/>
                <a:gd name="T5" fmla="*/ 118 h 120"/>
                <a:gd name="T6" fmla="*/ 24 w 30"/>
                <a:gd name="T7" fmla="*/ 117 h 120"/>
                <a:gd name="T8" fmla="*/ 26 w 30"/>
                <a:gd name="T9" fmla="*/ 115 h 120"/>
                <a:gd name="T10" fmla="*/ 28 w 30"/>
                <a:gd name="T11" fmla="*/ 113 h 120"/>
                <a:gd name="T12" fmla="*/ 29 w 30"/>
                <a:gd name="T13" fmla="*/ 111 h 120"/>
                <a:gd name="T14" fmla="*/ 30 w 30"/>
                <a:gd name="T15" fmla="*/ 108 h 120"/>
                <a:gd name="T16" fmla="*/ 30 w 30"/>
                <a:gd name="T17" fmla="*/ 105 h 120"/>
                <a:gd name="T18" fmla="*/ 30 w 30"/>
                <a:gd name="T19" fmla="*/ 15 h 120"/>
                <a:gd name="T20" fmla="*/ 30 w 30"/>
                <a:gd name="T21" fmla="*/ 11 h 120"/>
                <a:gd name="T22" fmla="*/ 29 w 30"/>
                <a:gd name="T23" fmla="*/ 8 h 120"/>
                <a:gd name="T24" fmla="*/ 28 w 30"/>
                <a:gd name="T25" fmla="*/ 6 h 120"/>
                <a:gd name="T26" fmla="*/ 26 w 30"/>
                <a:gd name="T27" fmla="*/ 4 h 120"/>
                <a:gd name="T28" fmla="*/ 24 w 30"/>
                <a:gd name="T29" fmla="*/ 2 h 120"/>
                <a:gd name="T30" fmla="*/ 21 w 30"/>
                <a:gd name="T31" fmla="*/ 1 h 120"/>
                <a:gd name="T32" fmla="*/ 18 w 30"/>
                <a:gd name="T33" fmla="*/ 0 h 120"/>
                <a:gd name="T34" fmla="*/ 15 w 30"/>
                <a:gd name="T35" fmla="*/ 0 h 120"/>
                <a:gd name="T36" fmla="*/ 13 w 30"/>
                <a:gd name="T37" fmla="*/ 0 h 120"/>
                <a:gd name="T38" fmla="*/ 10 w 30"/>
                <a:gd name="T39" fmla="*/ 1 h 120"/>
                <a:gd name="T40" fmla="*/ 7 w 30"/>
                <a:gd name="T41" fmla="*/ 2 h 120"/>
                <a:gd name="T42" fmla="*/ 4 w 30"/>
                <a:gd name="T43" fmla="*/ 4 h 120"/>
                <a:gd name="T44" fmla="*/ 3 w 30"/>
                <a:gd name="T45" fmla="*/ 6 h 120"/>
                <a:gd name="T46" fmla="*/ 1 w 30"/>
                <a:gd name="T47" fmla="*/ 8 h 120"/>
                <a:gd name="T48" fmla="*/ 1 w 30"/>
                <a:gd name="T49" fmla="*/ 11 h 120"/>
                <a:gd name="T50" fmla="*/ 0 w 30"/>
                <a:gd name="T51" fmla="*/ 15 h 120"/>
                <a:gd name="T52" fmla="*/ 0 w 30"/>
                <a:gd name="T53" fmla="*/ 105 h 120"/>
                <a:gd name="T54" fmla="*/ 1 w 30"/>
                <a:gd name="T55" fmla="*/ 108 h 120"/>
                <a:gd name="T56" fmla="*/ 1 w 30"/>
                <a:gd name="T57" fmla="*/ 111 h 120"/>
                <a:gd name="T58" fmla="*/ 3 w 30"/>
                <a:gd name="T59" fmla="*/ 113 h 120"/>
                <a:gd name="T60" fmla="*/ 4 w 30"/>
                <a:gd name="T61" fmla="*/ 115 h 120"/>
                <a:gd name="T62" fmla="*/ 7 w 30"/>
                <a:gd name="T63" fmla="*/ 117 h 120"/>
                <a:gd name="T64" fmla="*/ 10 w 30"/>
                <a:gd name="T65" fmla="*/ 118 h 120"/>
                <a:gd name="T66" fmla="*/ 13 w 30"/>
                <a:gd name="T67" fmla="*/ 120 h 120"/>
                <a:gd name="T68" fmla="*/ 15 w 30"/>
                <a:gd name="T69" fmla="*/ 120 h 120"/>
                <a:gd name="T70" fmla="*/ 15 w 30"/>
                <a:gd name="T7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20">
                  <a:moveTo>
                    <a:pt x="15" y="120"/>
                  </a:moveTo>
                  <a:lnTo>
                    <a:pt x="18" y="120"/>
                  </a:lnTo>
                  <a:lnTo>
                    <a:pt x="21" y="118"/>
                  </a:lnTo>
                  <a:lnTo>
                    <a:pt x="24" y="117"/>
                  </a:lnTo>
                  <a:lnTo>
                    <a:pt x="26" y="115"/>
                  </a:lnTo>
                  <a:lnTo>
                    <a:pt x="28" y="113"/>
                  </a:lnTo>
                  <a:lnTo>
                    <a:pt x="29" y="111"/>
                  </a:lnTo>
                  <a:lnTo>
                    <a:pt x="30" y="108"/>
                  </a:lnTo>
                  <a:lnTo>
                    <a:pt x="30" y="105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9" y="8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1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1" y="108"/>
                  </a:lnTo>
                  <a:lnTo>
                    <a:pt x="1" y="111"/>
                  </a:lnTo>
                  <a:lnTo>
                    <a:pt x="3" y="113"/>
                  </a:lnTo>
                  <a:lnTo>
                    <a:pt x="4" y="115"/>
                  </a:lnTo>
                  <a:lnTo>
                    <a:pt x="7" y="117"/>
                  </a:lnTo>
                  <a:lnTo>
                    <a:pt x="10" y="118"/>
                  </a:lnTo>
                  <a:lnTo>
                    <a:pt x="13" y="120"/>
                  </a:lnTo>
                  <a:lnTo>
                    <a:pt x="15" y="120"/>
                  </a:lnTo>
                  <a:lnTo>
                    <a:pt x="15" y="1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78"/>
            <p:cNvSpPr>
              <a:spLocks noEditPoints="1"/>
            </p:cNvSpPr>
            <p:nvPr/>
          </p:nvSpPr>
          <p:spPr bwMode="auto">
            <a:xfrm>
              <a:off x="4394392" y="4999947"/>
              <a:ext cx="57250" cy="57250"/>
            </a:xfrm>
            <a:custGeom>
              <a:avLst/>
              <a:gdLst>
                <a:gd name="T0" fmla="*/ 138 w 240"/>
                <a:gd name="T1" fmla="*/ 32 h 241"/>
                <a:gd name="T2" fmla="*/ 163 w 240"/>
                <a:gd name="T3" fmla="*/ 41 h 241"/>
                <a:gd name="T4" fmla="*/ 184 w 240"/>
                <a:gd name="T5" fmla="*/ 56 h 241"/>
                <a:gd name="T6" fmla="*/ 199 w 240"/>
                <a:gd name="T7" fmla="*/ 78 h 241"/>
                <a:gd name="T8" fmla="*/ 208 w 240"/>
                <a:gd name="T9" fmla="*/ 102 h 241"/>
                <a:gd name="T10" fmla="*/ 210 w 240"/>
                <a:gd name="T11" fmla="*/ 129 h 241"/>
                <a:gd name="T12" fmla="*/ 204 w 240"/>
                <a:gd name="T13" fmla="*/ 155 h 241"/>
                <a:gd name="T14" fmla="*/ 190 w 240"/>
                <a:gd name="T15" fmla="*/ 177 h 241"/>
                <a:gd name="T16" fmla="*/ 170 w 240"/>
                <a:gd name="T17" fmla="*/ 194 h 241"/>
                <a:gd name="T18" fmla="*/ 147 w 240"/>
                <a:gd name="T19" fmla="*/ 206 h 241"/>
                <a:gd name="T20" fmla="*/ 120 w 240"/>
                <a:gd name="T21" fmla="*/ 211 h 241"/>
                <a:gd name="T22" fmla="*/ 93 w 240"/>
                <a:gd name="T23" fmla="*/ 206 h 241"/>
                <a:gd name="T24" fmla="*/ 70 w 240"/>
                <a:gd name="T25" fmla="*/ 194 h 241"/>
                <a:gd name="T26" fmla="*/ 50 w 240"/>
                <a:gd name="T27" fmla="*/ 177 h 241"/>
                <a:gd name="T28" fmla="*/ 36 w 240"/>
                <a:gd name="T29" fmla="*/ 155 h 241"/>
                <a:gd name="T30" fmla="*/ 30 w 240"/>
                <a:gd name="T31" fmla="*/ 129 h 241"/>
                <a:gd name="T32" fmla="*/ 31 w 240"/>
                <a:gd name="T33" fmla="*/ 102 h 241"/>
                <a:gd name="T34" fmla="*/ 41 w 240"/>
                <a:gd name="T35" fmla="*/ 78 h 241"/>
                <a:gd name="T36" fmla="*/ 56 w 240"/>
                <a:gd name="T37" fmla="*/ 56 h 241"/>
                <a:gd name="T38" fmla="*/ 77 w 240"/>
                <a:gd name="T39" fmla="*/ 41 h 241"/>
                <a:gd name="T40" fmla="*/ 102 w 240"/>
                <a:gd name="T41" fmla="*/ 32 h 241"/>
                <a:gd name="T42" fmla="*/ 120 w 240"/>
                <a:gd name="T43" fmla="*/ 30 h 241"/>
                <a:gd name="T44" fmla="*/ 145 w 240"/>
                <a:gd name="T45" fmla="*/ 238 h 241"/>
                <a:gd name="T46" fmla="*/ 177 w 240"/>
                <a:gd name="T47" fmla="*/ 226 h 241"/>
                <a:gd name="T48" fmla="*/ 205 w 240"/>
                <a:gd name="T49" fmla="*/ 205 h 241"/>
                <a:gd name="T50" fmla="*/ 226 w 240"/>
                <a:gd name="T51" fmla="*/ 177 h 241"/>
                <a:gd name="T52" fmla="*/ 238 w 240"/>
                <a:gd name="T53" fmla="*/ 144 h 241"/>
                <a:gd name="T54" fmla="*/ 240 w 240"/>
                <a:gd name="T55" fmla="*/ 108 h 241"/>
                <a:gd name="T56" fmla="*/ 230 w 240"/>
                <a:gd name="T57" fmla="*/ 73 h 241"/>
                <a:gd name="T58" fmla="*/ 213 w 240"/>
                <a:gd name="T59" fmla="*/ 43 h 241"/>
                <a:gd name="T60" fmla="*/ 187 w 240"/>
                <a:gd name="T61" fmla="*/ 21 h 241"/>
                <a:gd name="T62" fmla="*/ 155 w 240"/>
                <a:gd name="T63" fmla="*/ 5 h 241"/>
                <a:gd name="T64" fmla="*/ 120 w 240"/>
                <a:gd name="T65" fmla="*/ 0 h 241"/>
                <a:gd name="T66" fmla="*/ 85 w 240"/>
                <a:gd name="T67" fmla="*/ 5 h 241"/>
                <a:gd name="T68" fmla="*/ 53 w 240"/>
                <a:gd name="T69" fmla="*/ 21 h 241"/>
                <a:gd name="T70" fmla="*/ 27 w 240"/>
                <a:gd name="T71" fmla="*/ 43 h 241"/>
                <a:gd name="T72" fmla="*/ 10 w 240"/>
                <a:gd name="T73" fmla="*/ 73 h 241"/>
                <a:gd name="T74" fmla="*/ 0 w 240"/>
                <a:gd name="T75" fmla="*/ 108 h 241"/>
                <a:gd name="T76" fmla="*/ 2 w 240"/>
                <a:gd name="T77" fmla="*/ 144 h 241"/>
                <a:gd name="T78" fmla="*/ 14 w 240"/>
                <a:gd name="T79" fmla="*/ 177 h 241"/>
                <a:gd name="T80" fmla="*/ 35 w 240"/>
                <a:gd name="T81" fmla="*/ 205 h 241"/>
                <a:gd name="T82" fmla="*/ 63 w 240"/>
                <a:gd name="T83" fmla="*/ 226 h 241"/>
                <a:gd name="T84" fmla="*/ 95 w 240"/>
                <a:gd name="T85" fmla="*/ 238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0" h="241">
                  <a:moveTo>
                    <a:pt x="120" y="30"/>
                  </a:moveTo>
                  <a:lnTo>
                    <a:pt x="130" y="31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7"/>
                  </a:lnTo>
                  <a:lnTo>
                    <a:pt x="163" y="41"/>
                  </a:lnTo>
                  <a:lnTo>
                    <a:pt x="170" y="46"/>
                  </a:lnTo>
                  <a:lnTo>
                    <a:pt x="178" y="51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70"/>
                  </a:lnTo>
                  <a:lnTo>
                    <a:pt x="199" y="78"/>
                  </a:lnTo>
                  <a:lnTo>
                    <a:pt x="204" y="85"/>
                  </a:lnTo>
                  <a:lnTo>
                    <a:pt x="206" y="94"/>
                  </a:lnTo>
                  <a:lnTo>
                    <a:pt x="208" y="102"/>
                  </a:lnTo>
                  <a:lnTo>
                    <a:pt x="210" y="111"/>
                  </a:lnTo>
                  <a:lnTo>
                    <a:pt x="210" y="121"/>
                  </a:lnTo>
                  <a:lnTo>
                    <a:pt x="210" y="129"/>
                  </a:lnTo>
                  <a:lnTo>
                    <a:pt x="208" y="139"/>
                  </a:lnTo>
                  <a:lnTo>
                    <a:pt x="206" y="147"/>
                  </a:lnTo>
                  <a:lnTo>
                    <a:pt x="204" y="155"/>
                  </a:lnTo>
                  <a:lnTo>
                    <a:pt x="199" y="163"/>
                  </a:lnTo>
                  <a:lnTo>
                    <a:pt x="195" y="171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90"/>
                  </a:lnTo>
                  <a:lnTo>
                    <a:pt x="170" y="194"/>
                  </a:lnTo>
                  <a:lnTo>
                    <a:pt x="163" y="200"/>
                  </a:lnTo>
                  <a:lnTo>
                    <a:pt x="155" y="203"/>
                  </a:lnTo>
                  <a:lnTo>
                    <a:pt x="147" y="206"/>
                  </a:lnTo>
                  <a:lnTo>
                    <a:pt x="138" y="208"/>
                  </a:lnTo>
                  <a:lnTo>
                    <a:pt x="130" y="209"/>
                  </a:lnTo>
                  <a:lnTo>
                    <a:pt x="120" y="211"/>
                  </a:lnTo>
                  <a:lnTo>
                    <a:pt x="110" y="209"/>
                  </a:lnTo>
                  <a:lnTo>
                    <a:pt x="102" y="208"/>
                  </a:lnTo>
                  <a:lnTo>
                    <a:pt x="93" y="206"/>
                  </a:lnTo>
                  <a:lnTo>
                    <a:pt x="85" y="203"/>
                  </a:lnTo>
                  <a:lnTo>
                    <a:pt x="77" y="200"/>
                  </a:lnTo>
                  <a:lnTo>
                    <a:pt x="70" y="194"/>
                  </a:lnTo>
                  <a:lnTo>
                    <a:pt x="62" y="190"/>
                  </a:lnTo>
                  <a:lnTo>
                    <a:pt x="56" y="184"/>
                  </a:lnTo>
                  <a:lnTo>
                    <a:pt x="50" y="177"/>
                  </a:lnTo>
                  <a:lnTo>
                    <a:pt x="45" y="171"/>
                  </a:lnTo>
                  <a:lnTo>
                    <a:pt x="41" y="163"/>
                  </a:lnTo>
                  <a:lnTo>
                    <a:pt x="36" y="155"/>
                  </a:lnTo>
                  <a:lnTo>
                    <a:pt x="34" y="147"/>
                  </a:lnTo>
                  <a:lnTo>
                    <a:pt x="31" y="139"/>
                  </a:lnTo>
                  <a:lnTo>
                    <a:pt x="30" y="129"/>
                  </a:lnTo>
                  <a:lnTo>
                    <a:pt x="30" y="121"/>
                  </a:lnTo>
                  <a:lnTo>
                    <a:pt x="30" y="111"/>
                  </a:lnTo>
                  <a:lnTo>
                    <a:pt x="31" y="102"/>
                  </a:lnTo>
                  <a:lnTo>
                    <a:pt x="34" y="94"/>
                  </a:lnTo>
                  <a:lnTo>
                    <a:pt x="36" y="85"/>
                  </a:lnTo>
                  <a:lnTo>
                    <a:pt x="41" y="78"/>
                  </a:lnTo>
                  <a:lnTo>
                    <a:pt x="45" y="70"/>
                  </a:lnTo>
                  <a:lnTo>
                    <a:pt x="50" y="63"/>
                  </a:lnTo>
                  <a:lnTo>
                    <a:pt x="56" y="56"/>
                  </a:lnTo>
                  <a:lnTo>
                    <a:pt x="62" y="51"/>
                  </a:lnTo>
                  <a:lnTo>
                    <a:pt x="70" y="46"/>
                  </a:lnTo>
                  <a:lnTo>
                    <a:pt x="77" y="41"/>
                  </a:lnTo>
                  <a:lnTo>
                    <a:pt x="85" y="37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0" y="31"/>
                  </a:lnTo>
                  <a:lnTo>
                    <a:pt x="120" y="30"/>
                  </a:lnTo>
                  <a:lnTo>
                    <a:pt x="120" y="30"/>
                  </a:lnTo>
                  <a:close/>
                  <a:moveTo>
                    <a:pt x="120" y="241"/>
                  </a:moveTo>
                  <a:lnTo>
                    <a:pt x="132" y="239"/>
                  </a:lnTo>
                  <a:lnTo>
                    <a:pt x="145" y="238"/>
                  </a:lnTo>
                  <a:lnTo>
                    <a:pt x="155" y="235"/>
                  </a:lnTo>
                  <a:lnTo>
                    <a:pt x="167" y="231"/>
                  </a:lnTo>
                  <a:lnTo>
                    <a:pt x="177" y="226"/>
                  </a:lnTo>
                  <a:lnTo>
                    <a:pt x="187" y="220"/>
                  </a:lnTo>
                  <a:lnTo>
                    <a:pt x="196" y="213"/>
                  </a:lnTo>
                  <a:lnTo>
                    <a:pt x="205" y="205"/>
                  </a:lnTo>
                  <a:lnTo>
                    <a:pt x="213" y="197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0" y="167"/>
                  </a:lnTo>
                  <a:lnTo>
                    <a:pt x="235" y="156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21"/>
                  </a:lnTo>
                  <a:lnTo>
                    <a:pt x="240" y="108"/>
                  </a:lnTo>
                  <a:lnTo>
                    <a:pt x="238" y="96"/>
                  </a:lnTo>
                  <a:lnTo>
                    <a:pt x="235" y="84"/>
                  </a:lnTo>
                  <a:lnTo>
                    <a:pt x="230" y="73"/>
                  </a:lnTo>
                  <a:lnTo>
                    <a:pt x="226" y="63"/>
                  </a:lnTo>
                  <a:lnTo>
                    <a:pt x="220" y="53"/>
                  </a:lnTo>
                  <a:lnTo>
                    <a:pt x="213" y="43"/>
                  </a:lnTo>
                  <a:lnTo>
                    <a:pt x="205" y="35"/>
                  </a:lnTo>
                  <a:lnTo>
                    <a:pt x="196" y="27"/>
                  </a:lnTo>
                  <a:lnTo>
                    <a:pt x="187" y="21"/>
                  </a:lnTo>
                  <a:lnTo>
                    <a:pt x="177" y="15"/>
                  </a:lnTo>
                  <a:lnTo>
                    <a:pt x="167" y="9"/>
                  </a:lnTo>
                  <a:lnTo>
                    <a:pt x="155" y="5"/>
                  </a:lnTo>
                  <a:lnTo>
                    <a:pt x="145" y="3"/>
                  </a:lnTo>
                  <a:lnTo>
                    <a:pt x="132" y="1"/>
                  </a:lnTo>
                  <a:lnTo>
                    <a:pt x="120" y="0"/>
                  </a:lnTo>
                  <a:lnTo>
                    <a:pt x="108" y="1"/>
                  </a:lnTo>
                  <a:lnTo>
                    <a:pt x="95" y="3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5"/>
                  </a:lnTo>
                  <a:lnTo>
                    <a:pt x="53" y="21"/>
                  </a:lnTo>
                  <a:lnTo>
                    <a:pt x="44" y="27"/>
                  </a:lnTo>
                  <a:lnTo>
                    <a:pt x="35" y="35"/>
                  </a:lnTo>
                  <a:lnTo>
                    <a:pt x="27" y="43"/>
                  </a:lnTo>
                  <a:lnTo>
                    <a:pt x="20" y="53"/>
                  </a:lnTo>
                  <a:lnTo>
                    <a:pt x="14" y="63"/>
                  </a:lnTo>
                  <a:lnTo>
                    <a:pt x="10" y="73"/>
                  </a:lnTo>
                  <a:lnTo>
                    <a:pt x="5" y="84"/>
                  </a:lnTo>
                  <a:lnTo>
                    <a:pt x="2" y="96"/>
                  </a:lnTo>
                  <a:lnTo>
                    <a:pt x="0" y="108"/>
                  </a:lnTo>
                  <a:lnTo>
                    <a:pt x="0" y="121"/>
                  </a:lnTo>
                  <a:lnTo>
                    <a:pt x="0" y="132"/>
                  </a:lnTo>
                  <a:lnTo>
                    <a:pt x="2" y="144"/>
                  </a:lnTo>
                  <a:lnTo>
                    <a:pt x="5" y="156"/>
                  </a:lnTo>
                  <a:lnTo>
                    <a:pt x="10" y="167"/>
                  </a:lnTo>
                  <a:lnTo>
                    <a:pt x="14" y="177"/>
                  </a:lnTo>
                  <a:lnTo>
                    <a:pt x="20" y="187"/>
                  </a:lnTo>
                  <a:lnTo>
                    <a:pt x="27" y="197"/>
                  </a:lnTo>
                  <a:lnTo>
                    <a:pt x="35" y="205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3" y="226"/>
                  </a:lnTo>
                  <a:lnTo>
                    <a:pt x="73" y="231"/>
                  </a:lnTo>
                  <a:lnTo>
                    <a:pt x="85" y="235"/>
                  </a:lnTo>
                  <a:lnTo>
                    <a:pt x="95" y="238"/>
                  </a:lnTo>
                  <a:lnTo>
                    <a:pt x="108" y="239"/>
                  </a:lnTo>
                  <a:lnTo>
                    <a:pt x="120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79"/>
            <p:cNvSpPr>
              <a:spLocks noEditPoints="1"/>
            </p:cNvSpPr>
            <p:nvPr/>
          </p:nvSpPr>
          <p:spPr bwMode="auto">
            <a:xfrm>
              <a:off x="4437330" y="4935540"/>
              <a:ext cx="57250" cy="57250"/>
            </a:xfrm>
            <a:custGeom>
              <a:avLst/>
              <a:gdLst>
                <a:gd name="T0" fmla="*/ 138 w 241"/>
                <a:gd name="T1" fmla="*/ 32 h 240"/>
                <a:gd name="T2" fmla="*/ 164 w 241"/>
                <a:gd name="T3" fmla="*/ 40 h 240"/>
                <a:gd name="T4" fmla="*/ 184 w 241"/>
                <a:gd name="T5" fmla="*/ 56 h 240"/>
                <a:gd name="T6" fmla="*/ 199 w 241"/>
                <a:gd name="T7" fmla="*/ 77 h 240"/>
                <a:gd name="T8" fmla="*/ 209 w 241"/>
                <a:gd name="T9" fmla="*/ 101 h 240"/>
                <a:gd name="T10" fmla="*/ 210 w 241"/>
                <a:gd name="T11" fmla="*/ 129 h 240"/>
                <a:gd name="T12" fmla="*/ 204 w 241"/>
                <a:gd name="T13" fmla="*/ 155 h 240"/>
                <a:gd name="T14" fmla="*/ 190 w 241"/>
                <a:gd name="T15" fmla="*/ 177 h 240"/>
                <a:gd name="T16" fmla="*/ 170 w 241"/>
                <a:gd name="T17" fmla="*/ 195 h 240"/>
                <a:gd name="T18" fmla="*/ 147 w 241"/>
                <a:gd name="T19" fmla="*/ 205 h 240"/>
                <a:gd name="T20" fmla="*/ 120 w 241"/>
                <a:gd name="T21" fmla="*/ 210 h 240"/>
                <a:gd name="T22" fmla="*/ 93 w 241"/>
                <a:gd name="T23" fmla="*/ 205 h 240"/>
                <a:gd name="T24" fmla="*/ 70 w 241"/>
                <a:gd name="T25" fmla="*/ 195 h 240"/>
                <a:gd name="T26" fmla="*/ 50 w 241"/>
                <a:gd name="T27" fmla="*/ 177 h 240"/>
                <a:gd name="T28" fmla="*/ 37 w 241"/>
                <a:gd name="T29" fmla="*/ 155 h 240"/>
                <a:gd name="T30" fmla="*/ 31 w 241"/>
                <a:gd name="T31" fmla="*/ 129 h 240"/>
                <a:gd name="T32" fmla="*/ 32 w 241"/>
                <a:gd name="T33" fmla="*/ 101 h 240"/>
                <a:gd name="T34" fmla="*/ 41 w 241"/>
                <a:gd name="T35" fmla="*/ 77 h 240"/>
                <a:gd name="T36" fmla="*/ 57 w 241"/>
                <a:gd name="T37" fmla="*/ 56 h 240"/>
                <a:gd name="T38" fmla="*/ 77 w 241"/>
                <a:gd name="T39" fmla="*/ 40 h 240"/>
                <a:gd name="T40" fmla="*/ 102 w 241"/>
                <a:gd name="T41" fmla="*/ 32 h 240"/>
                <a:gd name="T42" fmla="*/ 120 w 241"/>
                <a:gd name="T43" fmla="*/ 30 h 240"/>
                <a:gd name="T44" fmla="*/ 145 w 241"/>
                <a:gd name="T45" fmla="*/ 237 h 240"/>
                <a:gd name="T46" fmla="*/ 178 w 241"/>
                <a:gd name="T47" fmla="*/ 226 h 240"/>
                <a:gd name="T48" fmla="*/ 206 w 241"/>
                <a:gd name="T49" fmla="*/ 204 h 240"/>
                <a:gd name="T50" fmla="*/ 226 w 241"/>
                <a:gd name="T51" fmla="*/ 177 h 240"/>
                <a:gd name="T52" fmla="*/ 238 w 241"/>
                <a:gd name="T53" fmla="*/ 144 h 240"/>
                <a:gd name="T54" fmla="*/ 240 w 241"/>
                <a:gd name="T55" fmla="*/ 108 h 240"/>
                <a:gd name="T56" fmla="*/ 231 w 241"/>
                <a:gd name="T57" fmla="*/ 72 h 240"/>
                <a:gd name="T58" fmla="*/ 213 w 241"/>
                <a:gd name="T59" fmla="*/ 43 h 240"/>
                <a:gd name="T60" fmla="*/ 187 w 241"/>
                <a:gd name="T61" fmla="*/ 20 h 240"/>
                <a:gd name="T62" fmla="*/ 156 w 241"/>
                <a:gd name="T63" fmla="*/ 5 h 240"/>
                <a:gd name="T64" fmla="*/ 120 w 241"/>
                <a:gd name="T65" fmla="*/ 0 h 240"/>
                <a:gd name="T66" fmla="*/ 85 w 241"/>
                <a:gd name="T67" fmla="*/ 5 h 240"/>
                <a:gd name="T68" fmla="*/ 54 w 241"/>
                <a:gd name="T69" fmla="*/ 20 h 240"/>
                <a:gd name="T70" fmla="*/ 28 w 241"/>
                <a:gd name="T71" fmla="*/ 43 h 240"/>
                <a:gd name="T72" fmla="*/ 10 w 241"/>
                <a:gd name="T73" fmla="*/ 72 h 240"/>
                <a:gd name="T74" fmla="*/ 1 w 241"/>
                <a:gd name="T75" fmla="*/ 108 h 240"/>
                <a:gd name="T76" fmla="*/ 2 w 241"/>
                <a:gd name="T77" fmla="*/ 144 h 240"/>
                <a:gd name="T78" fmla="*/ 15 w 241"/>
                <a:gd name="T79" fmla="*/ 177 h 240"/>
                <a:gd name="T80" fmla="*/ 35 w 241"/>
                <a:gd name="T81" fmla="*/ 204 h 240"/>
                <a:gd name="T82" fmla="*/ 63 w 241"/>
                <a:gd name="T83" fmla="*/ 226 h 240"/>
                <a:gd name="T84" fmla="*/ 96 w 241"/>
                <a:gd name="T85" fmla="*/ 23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1" h="240">
                  <a:moveTo>
                    <a:pt x="120" y="30"/>
                  </a:moveTo>
                  <a:lnTo>
                    <a:pt x="130" y="30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6"/>
                  </a:lnTo>
                  <a:lnTo>
                    <a:pt x="164" y="40"/>
                  </a:lnTo>
                  <a:lnTo>
                    <a:pt x="170" y="45"/>
                  </a:lnTo>
                  <a:lnTo>
                    <a:pt x="178" y="50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69"/>
                  </a:lnTo>
                  <a:lnTo>
                    <a:pt x="199" y="77"/>
                  </a:lnTo>
                  <a:lnTo>
                    <a:pt x="204" y="84"/>
                  </a:lnTo>
                  <a:lnTo>
                    <a:pt x="207" y="93"/>
                  </a:lnTo>
                  <a:lnTo>
                    <a:pt x="209" y="101"/>
                  </a:lnTo>
                  <a:lnTo>
                    <a:pt x="210" y="110"/>
                  </a:lnTo>
                  <a:lnTo>
                    <a:pt x="211" y="120"/>
                  </a:lnTo>
                  <a:lnTo>
                    <a:pt x="210" y="129"/>
                  </a:lnTo>
                  <a:lnTo>
                    <a:pt x="209" y="138"/>
                  </a:lnTo>
                  <a:lnTo>
                    <a:pt x="207" y="146"/>
                  </a:lnTo>
                  <a:lnTo>
                    <a:pt x="204" y="155"/>
                  </a:lnTo>
                  <a:lnTo>
                    <a:pt x="199" y="162"/>
                  </a:lnTo>
                  <a:lnTo>
                    <a:pt x="195" y="170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89"/>
                  </a:lnTo>
                  <a:lnTo>
                    <a:pt x="170" y="195"/>
                  </a:lnTo>
                  <a:lnTo>
                    <a:pt x="164" y="199"/>
                  </a:lnTo>
                  <a:lnTo>
                    <a:pt x="155" y="203"/>
                  </a:lnTo>
                  <a:lnTo>
                    <a:pt x="147" y="205"/>
                  </a:lnTo>
                  <a:lnTo>
                    <a:pt x="138" y="208"/>
                  </a:lnTo>
                  <a:lnTo>
                    <a:pt x="130" y="210"/>
                  </a:lnTo>
                  <a:lnTo>
                    <a:pt x="120" y="210"/>
                  </a:lnTo>
                  <a:lnTo>
                    <a:pt x="111" y="210"/>
                  </a:lnTo>
                  <a:lnTo>
                    <a:pt x="102" y="208"/>
                  </a:lnTo>
                  <a:lnTo>
                    <a:pt x="93" y="205"/>
                  </a:lnTo>
                  <a:lnTo>
                    <a:pt x="86" y="203"/>
                  </a:lnTo>
                  <a:lnTo>
                    <a:pt x="77" y="199"/>
                  </a:lnTo>
                  <a:lnTo>
                    <a:pt x="70" y="195"/>
                  </a:lnTo>
                  <a:lnTo>
                    <a:pt x="63" y="189"/>
                  </a:lnTo>
                  <a:lnTo>
                    <a:pt x="57" y="184"/>
                  </a:lnTo>
                  <a:lnTo>
                    <a:pt x="50" y="177"/>
                  </a:lnTo>
                  <a:lnTo>
                    <a:pt x="46" y="170"/>
                  </a:lnTo>
                  <a:lnTo>
                    <a:pt x="41" y="162"/>
                  </a:lnTo>
                  <a:lnTo>
                    <a:pt x="37" y="155"/>
                  </a:lnTo>
                  <a:lnTo>
                    <a:pt x="34" y="146"/>
                  </a:lnTo>
                  <a:lnTo>
                    <a:pt x="32" y="138"/>
                  </a:lnTo>
                  <a:lnTo>
                    <a:pt x="31" y="129"/>
                  </a:lnTo>
                  <a:lnTo>
                    <a:pt x="30" y="120"/>
                  </a:lnTo>
                  <a:lnTo>
                    <a:pt x="31" y="110"/>
                  </a:lnTo>
                  <a:lnTo>
                    <a:pt x="32" y="101"/>
                  </a:lnTo>
                  <a:lnTo>
                    <a:pt x="34" y="93"/>
                  </a:lnTo>
                  <a:lnTo>
                    <a:pt x="37" y="84"/>
                  </a:lnTo>
                  <a:lnTo>
                    <a:pt x="41" y="77"/>
                  </a:lnTo>
                  <a:lnTo>
                    <a:pt x="46" y="69"/>
                  </a:lnTo>
                  <a:lnTo>
                    <a:pt x="50" y="62"/>
                  </a:lnTo>
                  <a:lnTo>
                    <a:pt x="57" y="56"/>
                  </a:lnTo>
                  <a:lnTo>
                    <a:pt x="63" y="50"/>
                  </a:lnTo>
                  <a:lnTo>
                    <a:pt x="70" y="45"/>
                  </a:lnTo>
                  <a:lnTo>
                    <a:pt x="77" y="40"/>
                  </a:lnTo>
                  <a:lnTo>
                    <a:pt x="86" y="36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1" y="30"/>
                  </a:lnTo>
                  <a:lnTo>
                    <a:pt x="120" y="30"/>
                  </a:lnTo>
                  <a:lnTo>
                    <a:pt x="120" y="30"/>
                  </a:lnTo>
                  <a:close/>
                  <a:moveTo>
                    <a:pt x="120" y="240"/>
                  </a:moveTo>
                  <a:lnTo>
                    <a:pt x="133" y="240"/>
                  </a:lnTo>
                  <a:lnTo>
                    <a:pt x="145" y="237"/>
                  </a:lnTo>
                  <a:lnTo>
                    <a:pt x="156" y="234"/>
                  </a:lnTo>
                  <a:lnTo>
                    <a:pt x="167" y="231"/>
                  </a:lnTo>
                  <a:lnTo>
                    <a:pt x="178" y="226"/>
                  </a:lnTo>
                  <a:lnTo>
                    <a:pt x="187" y="219"/>
                  </a:lnTo>
                  <a:lnTo>
                    <a:pt x="197" y="213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6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1" y="120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6" y="84"/>
                  </a:lnTo>
                  <a:lnTo>
                    <a:pt x="231" y="72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5"/>
                  </a:lnTo>
                  <a:lnTo>
                    <a:pt x="197" y="26"/>
                  </a:lnTo>
                  <a:lnTo>
                    <a:pt x="187" y="20"/>
                  </a:lnTo>
                  <a:lnTo>
                    <a:pt x="178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3" y="0"/>
                  </a:lnTo>
                  <a:lnTo>
                    <a:pt x="120" y="0"/>
                  </a:lnTo>
                  <a:lnTo>
                    <a:pt x="108" y="0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4" y="9"/>
                  </a:lnTo>
                  <a:lnTo>
                    <a:pt x="63" y="14"/>
                  </a:lnTo>
                  <a:lnTo>
                    <a:pt x="54" y="20"/>
                  </a:lnTo>
                  <a:lnTo>
                    <a:pt x="44" y="26"/>
                  </a:lnTo>
                  <a:lnTo>
                    <a:pt x="35" y="35"/>
                  </a:lnTo>
                  <a:lnTo>
                    <a:pt x="28" y="43"/>
                  </a:lnTo>
                  <a:lnTo>
                    <a:pt x="20" y="52"/>
                  </a:lnTo>
                  <a:lnTo>
                    <a:pt x="15" y="63"/>
                  </a:lnTo>
                  <a:lnTo>
                    <a:pt x="10" y="72"/>
                  </a:lnTo>
                  <a:lnTo>
                    <a:pt x="5" y="84"/>
                  </a:lnTo>
                  <a:lnTo>
                    <a:pt x="2" y="95"/>
                  </a:lnTo>
                  <a:lnTo>
                    <a:pt x="1" y="108"/>
                  </a:lnTo>
                  <a:lnTo>
                    <a:pt x="0" y="120"/>
                  </a:lnTo>
                  <a:lnTo>
                    <a:pt x="1" y="132"/>
                  </a:lnTo>
                  <a:lnTo>
                    <a:pt x="2" y="144"/>
                  </a:lnTo>
                  <a:lnTo>
                    <a:pt x="5" y="155"/>
                  </a:lnTo>
                  <a:lnTo>
                    <a:pt x="10" y="167"/>
                  </a:lnTo>
                  <a:lnTo>
                    <a:pt x="15" y="177"/>
                  </a:lnTo>
                  <a:lnTo>
                    <a:pt x="20" y="187"/>
                  </a:lnTo>
                  <a:lnTo>
                    <a:pt x="28" y="196"/>
                  </a:lnTo>
                  <a:lnTo>
                    <a:pt x="35" y="204"/>
                  </a:lnTo>
                  <a:lnTo>
                    <a:pt x="44" y="213"/>
                  </a:lnTo>
                  <a:lnTo>
                    <a:pt x="54" y="219"/>
                  </a:lnTo>
                  <a:lnTo>
                    <a:pt x="63" y="226"/>
                  </a:lnTo>
                  <a:lnTo>
                    <a:pt x="74" y="231"/>
                  </a:lnTo>
                  <a:lnTo>
                    <a:pt x="85" y="234"/>
                  </a:lnTo>
                  <a:lnTo>
                    <a:pt x="96" y="237"/>
                  </a:lnTo>
                  <a:lnTo>
                    <a:pt x="108" y="240"/>
                  </a:lnTo>
                  <a:lnTo>
                    <a:pt x="120" y="2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5" name="Rectangle 84">
            <a:extLst>
              <a:ext uri="{FF2B5EF4-FFF2-40B4-BE49-F238E27FC236}">
                <a16:creationId xmlns:a16="http://schemas.microsoft.com/office/drawing/2014/main" xmlns="" id="{5C998BA0-6D9C-4E71-AABD-0B1CE27665CD}"/>
              </a:ext>
            </a:extLst>
          </p:cNvPr>
          <p:cNvSpPr/>
          <p:nvPr/>
        </p:nvSpPr>
        <p:spPr>
          <a:xfrm>
            <a:off x="784861" y="1487706"/>
            <a:ext cx="9988647" cy="35086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Retrieve book information in library.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Retrieve information of research paper for researchers.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Retrieve information for Police and army operations.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Retrieve information of cases for lawyer. 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Retrieve information of books for students.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4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23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4">
      <a:majorFont>
        <a:latin typeface="Segoe UI Semibold"/>
        <a:ea typeface=""/>
        <a:cs typeface=""/>
      </a:majorFont>
      <a:minorFont>
        <a:latin typeface="Segoe UI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1654</TotalTime>
  <Words>390</Words>
  <Application>Microsoft Office PowerPoint</Application>
  <PresentationFormat>Custom</PresentationFormat>
  <Paragraphs>143</Paragraphs>
  <Slides>11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stphn</dc:creator>
  <cp:lastModifiedBy>Nikhil</cp:lastModifiedBy>
  <cp:revision>275</cp:revision>
  <dcterms:created xsi:type="dcterms:W3CDTF">2018-03-22T09:19:31Z</dcterms:created>
  <dcterms:modified xsi:type="dcterms:W3CDTF">2021-04-16T04:24:30Z</dcterms:modified>
</cp:coreProperties>
</file>

<file path=docProps/thumbnail.jpeg>
</file>